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sldIdLst>
    <p:sldId id="263" r:id="rId3"/>
    <p:sldId id="258" r:id="rId4"/>
    <p:sldId id="367" r:id="rId5"/>
    <p:sldId id="366" r:id="rId6"/>
    <p:sldId id="360" r:id="rId7"/>
    <p:sldId id="357" r:id="rId8"/>
    <p:sldId id="364" r:id="rId9"/>
    <p:sldId id="363" r:id="rId10"/>
    <p:sldId id="361" r:id="rId11"/>
    <p:sldId id="365" r:id="rId12"/>
    <p:sldId id="359" r:id="rId13"/>
    <p:sldId id="368" r:id="rId14"/>
    <p:sldId id="350" r:id="rId15"/>
    <p:sldId id="369" r:id="rId16"/>
    <p:sldId id="353" r:id="rId17"/>
    <p:sldId id="370" r:id="rId18"/>
    <p:sldId id="371" r:id="rId19"/>
    <p:sldId id="372" r:id="rId20"/>
    <p:sldId id="373" r:id="rId21"/>
  </p:sldIdLst>
  <p:sldSz cx="12192000" cy="6858000"/>
  <p:notesSz cx="6858000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A4A4"/>
    <a:srgbClr val="4373CA"/>
    <a:srgbClr val="F57E30"/>
    <a:srgbClr val="6DAF40"/>
    <a:srgbClr val="FEFEFE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D9049-35A2-427C-8FCA-68D471D8D53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8D6218CB-2C9F-4B9E-B5BC-DCDA4F384567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2. </a:t>
          </a:r>
          <a:r>
            <a:rPr lang="uk-UA" sz="2200" dirty="0">
              <a:solidFill>
                <a:schemeClr val="tx2"/>
              </a:solidFill>
            </a:rPr>
            <a:t>Назва проєкту</a:t>
          </a:r>
          <a:endParaRPr lang="pl-PL" sz="2200" dirty="0">
            <a:solidFill>
              <a:schemeClr val="tx2"/>
            </a:solidFill>
          </a:endParaRPr>
        </a:p>
      </dgm:t>
    </dgm:pt>
    <dgm:pt modelId="{348CAE9B-E1D8-47F2-B292-B71C529A0FB1}" type="parTrans" cxnId="{FF67F9DD-9614-4D8C-B0AA-3F3B233309DF}">
      <dgm:prSet/>
      <dgm:spPr/>
      <dgm:t>
        <a:bodyPr/>
        <a:lstStyle/>
        <a:p>
          <a:pPr algn="l"/>
          <a:endParaRPr lang="pl-PL" sz="2000">
            <a:solidFill>
              <a:schemeClr val="tx2"/>
            </a:solidFill>
          </a:endParaRPr>
        </a:p>
      </dgm:t>
    </dgm:pt>
    <dgm:pt modelId="{C1B4C63E-D7E0-4DAB-919D-BA695559CF96}" type="sibTrans" cxnId="{FF67F9DD-9614-4D8C-B0AA-3F3B233309DF}">
      <dgm:prSet/>
      <dgm:spPr/>
      <dgm:t>
        <a:bodyPr/>
        <a:lstStyle/>
        <a:p>
          <a:pPr algn="l"/>
          <a:endParaRPr lang="pl-PL" sz="2000">
            <a:solidFill>
              <a:schemeClr val="tx2"/>
            </a:solidFill>
          </a:endParaRPr>
        </a:p>
      </dgm:t>
    </dgm:pt>
    <dgm:pt modelId="{864A7307-AB48-40F1-9586-53A5973A14D9}">
      <dgm:prSet phldrT="[Tekst]" custT="1"/>
      <dgm:spPr/>
      <dgm:t>
        <a:bodyPr/>
        <a:lstStyle/>
        <a:p>
          <a:pPr algn="l"/>
          <a:r>
            <a:rPr lang="pl-PL" sz="2200" kern="1200" dirty="0">
              <a:solidFill>
                <a:schemeClr val="tx2"/>
              </a:solidFill>
              <a:latin typeface="Calibri" panose="020F0502020204030204"/>
              <a:ea typeface="+mn-ea"/>
              <a:cs typeface="+mn-cs"/>
            </a:rPr>
            <a:t>1. </a:t>
          </a:r>
          <a:r>
            <a:rPr lang="uk-UA" sz="2200" kern="1200" dirty="0">
              <a:solidFill>
                <a:srgbClr val="44546A"/>
              </a:solidFill>
              <a:latin typeface="Calibri" panose="020F0502020204030204"/>
              <a:ea typeface="+mn-ea"/>
              <a:cs typeface="+mn-cs"/>
            </a:rPr>
            <a:t>Промоція</a:t>
          </a:r>
          <a:endParaRPr lang="pl-PL" sz="2200" kern="1200" dirty="0">
            <a:solidFill>
              <a:schemeClr val="tx2"/>
            </a:solidFill>
            <a:latin typeface="Calibri" panose="020F0502020204030204"/>
            <a:ea typeface="+mn-ea"/>
            <a:cs typeface="+mn-cs"/>
          </a:endParaRPr>
        </a:p>
      </dgm:t>
    </dgm:pt>
    <dgm:pt modelId="{66709CB1-93C4-40F4-B460-185E8D3D1E9A}" type="sibTrans" cxnId="{4AF53D7F-9A54-4176-A595-2EEB584A0929}">
      <dgm:prSet/>
      <dgm:spPr/>
      <dgm:t>
        <a:bodyPr/>
        <a:lstStyle/>
        <a:p>
          <a:pPr algn="l"/>
          <a:endParaRPr lang="pl-PL" sz="2000">
            <a:solidFill>
              <a:schemeClr val="tx2"/>
            </a:solidFill>
          </a:endParaRPr>
        </a:p>
      </dgm:t>
    </dgm:pt>
    <dgm:pt modelId="{D3A386F7-EC46-45B7-A29F-E7BA3E705EF1}" type="parTrans" cxnId="{4AF53D7F-9A54-4176-A595-2EEB584A0929}">
      <dgm:prSet/>
      <dgm:spPr/>
      <dgm:t>
        <a:bodyPr/>
        <a:lstStyle/>
        <a:p>
          <a:pPr algn="l"/>
          <a:endParaRPr lang="pl-PL" sz="2000">
            <a:solidFill>
              <a:schemeClr val="tx2"/>
            </a:solidFill>
          </a:endParaRPr>
        </a:p>
      </dgm:t>
    </dgm:pt>
    <dgm:pt modelId="{0F2C94C0-D9D9-4C7A-8965-281743712139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3. </a:t>
          </a:r>
          <a:r>
            <a:rPr lang="uk-UA" sz="2200" dirty="0">
              <a:solidFill>
                <a:schemeClr val="tx2"/>
              </a:solidFill>
            </a:rPr>
            <a:t>Акронім</a:t>
          </a:r>
          <a:endParaRPr lang="pl-PL" sz="2200" dirty="0">
            <a:solidFill>
              <a:schemeClr val="tx2"/>
            </a:solidFill>
          </a:endParaRPr>
        </a:p>
      </dgm:t>
    </dgm:pt>
    <dgm:pt modelId="{D1CEB315-E07E-42D5-B180-D14364951335}" type="parTrans" cxnId="{C8DE66DB-3FCB-46E9-ACA2-28014B504478}">
      <dgm:prSet/>
      <dgm:spPr/>
      <dgm:t>
        <a:bodyPr/>
        <a:lstStyle/>
        <a:p>
          <a:pPr algn="l"/>
          <a:endParaRPr lang="pl-PL">
            <a:solidFill>
              <a:schemeClr val="tx2"/>
            </a:solidFill>
          </a:endParaRPr>
        </a:p>
      </dgm:t>
    </dgm:pt>
    <dgm:pt modelId="{71563B25-CFA4-47FA-BA17-9D4F07817383}" type="sibTrans" cxnId="{C8DE66DB-3FCB-46E9-ACA2-28014B504478}">
      <dgm:prSet/>
      <dgm:spPr/>
      <dgm:t>
        <a:bodyPr/>
        <a:lstStyle/>
        <a:p>
          <a:pPr algn="l"/>
          <a:endParaRPr lang="pl-PL">
            <a:solidFill>
              <a:schemeClr val="tx2"/>
            </a:solidFill>
          </a:endParaRPr>
        </a:p>
      </dgm:t>
    </dgm:pt>
    <dgm:pt modelId="{AABAEC47-9FDF-4CE2-9018-44F995837032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4. </a:t>
          </a:r>
          <a:r>
            <a:rPr lang="uk-UA" sz="2200" dirty="0">
              <a:solidFill>
                <a:schemeClr val="tx2"/>
              </a:solidFill>
            </a:rPr>
            <a:t>План комунікації </a:t>
          </a:r>
          <a:endParaRPr lang="pl-PL" sz="2200" dirty="0">
            <a:solidFill>
              <a:schemeClr val="tx2"/>
            </a:solidFill>
          </a:endParaRPr>
        </a:p>
      </dgm:t>
    </dgm:pt>
    <dgm:pt modelId="{A8447C78-FEAE-49C5-AAC1-AF1F8C3CB183}" type="parTrans" cxnId="{31BBDAC9-8A4D-428B-B24F-A892A8591CED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7074B259-3BA3-4670-BCF1-B173E077BF14}" type="sibTrans" cxnId="{31BBDAC9-8A4D-428B-B24F-A892A8591CED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0E34F7A9-BD8D-4059-A448-366BDF901C71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5. </a:t>
          </a:r>
          <a:r>
            <a:rPr lang="uk-UA" sz="2200" dirty="0">
              <a:solidFill>
                <a:schemeClr val="tx2"/>
              </a:solidFill>
            </a:rPr>
            <a:t>Цілі комунікації</a:t>
          </a:r>
          <a:endParaRPr lang="pl-PL" sz="2200" dirty="0">
            <a:solidFill>
              <a:schemeClr val="tx2"/>
            </a:solidFill>
          </a:endParaRPr>
        </a:p>
      </dgm:t>
    </dgm:pt>
    <dgm:pt modelId="{4AA4FE54-77DC-4638-A7CE-5CE4C1209C36}" type="parTrans" cxnId="{24924CF0-A4AE-43EF-9FF9-53443B80E10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2714F4D6-955E-4DE9-89BD-0A8565DD43CB}" type="sibTrans" cxnId="{24924CF0-A4AE-43EF-9FF9-53443B80E10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AB15BD91-FEBB-4BAF-95BB-311BBFC62E01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6. </a:t>
          </a:r>
          <a:r>
            <a:rPr lang="uk-UA" sz="2200" dirty="0">
              <a:solidFill>
                <a:schemeClr val="tx2"/>
              </a:solidFill>
            </a:rPr>
            <a:t>Цільові групи</a:t>
          </a:r>
          <a:endParaRPr lang="pl-PL" sz="2200" dirty="0">
            <a:solidFill>
              <a:schemeClr val="tx2"/>
            </a:solidFill>
          </a:endParaRPr>
        </a:p>
      </dgm:t>
    </dgm:pt>
    <dgm:pt modelId="{EDF49575-9454-4B70-BE6C-3B29B855E804}" type="parTrans" cxnId="{C8294E92-710C-499B-A9FC-4FD6D1B2347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2AE2ED5F-B680-478E-BC1A-F4A34EF1426A}" type="sibTrans" cxnId="{C8294E92-710C-499B-A9FC-4FD6D1B2347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18FE1F4E-0B23-4E29-822E-348199A470E8}">
      <dgm:prSet phldrT="[Tekst]" custT="1"/>
      <dgm:spPr/>
      <dgm:t>
        <a:bodyPr/>
        <a:lstStyle/>
        <a:p>
          <a:pPr algn="l"/>
          <a:r>
            <a:rPr lang="pl-PL" sz="2200" dirty="0">
              <a:solidFill>
                <a:schemeClr val="tx2"/>
              </a:solidFill>
            </a:rPr>
            <a:t>7. </a:t>
          </a:r>
          <a:r>
            <a:rPr lang="uk-UA" sz="2200" dirty="0">
              <a:solidFill>
                <a:schemeClr val="tx2"/>
              </a:solidFill>
            </a:rPr>
            <a:t>Заходи з комунікації</a:t>
          </a:r>
          <a:endParaRPr lang="pl-PL" sz="2200" dirty="0">
            <a:solidFill>
              <a:schemeClr val="tx2"/>
            </a:solidFill>
          </a:endParaRPr>
        </a:p>
        <a:p>
          <a:pPr algn="l"/>
          <a:endParaRPr lang="pl-PL" sz="2200" dirty="0">
            <a:solidFill>
              <a:schemeClr val="tx2"/>
            </a:solidFill>
          </a:endParaRPr>
        </a:p>
        <a:p>
          <a:pPr algn="l"/>
          <a:endParaRPr lang="pl-PL" sz="2200" dirty="0">
            <a:solidFill>
              <a:schemeClr val="tx2"/>
            </a:solidFill>
          </a:endParaRPr>
        </a:p>
        <a:p>
          <a:pPr algn="l"/>
          <a:endParaRPr lang="pl-PL" sz="2200" dirty="0">
            <a:solidFill>
              <a:schemeClr val="tx2"/>
            </a:solidFill>
          </a:endParaRPr>
        </a:p>
      </dgm:t>
    </dgm:pt>
    <dgm:pt modelId="{9DF2859A-BDD9-4548-819C-276B784C5DC1}" type="parTrans" cxnId="{0B371366-996C-432E-BFF6-777554B2FFB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EC081592-2BAD-4835-9DC6-FDE0E4E1EEED}" type="sibTrans" cxnId="{0B371366-996C-432E-BFF6-777554B2FFBB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687BFC00-8BEC-42BA-8587-24FF7DAA7A90}">
      <dgm:prSet phldrT="[Tekst]" custT="1"/>
      <dgm:spPr/>
      <dgm:t>
        <a:bodyPr/>
        <a:lstStyle/>
        <a:p>
          <a:r>
            <a:rPr lang="pl-PL" sz="2200" dirty="0">
              <a:solidFill>
                <a:schemeClr val="tx2"/>
              </a:solidFill>
            </a:rPr>
            <a:t>8. </a:t>
          </a:r>
          <a:r>
            <a:rPr lang="uk-UA" sz="2200" dirty="0">
              <a:solidFill>
                <a:schemeClr val="tx2"/>
              </a:solidFill>
            </a:rPr>
            <a:t>Інструменти комунікації</a:t>
          </a:r>
          <a:endParaRPr lang="pl-PL" sz="2200" dirty="0">
            <a:solidFill>
              <a:schemeClr val="tx2"/>
            </a:solidFill>
          </a:endParaRPr>
        </a:p>
        <a:p>
          <a:endParaRPr lang="pl-PL" sz="700" dirty="0">
            <a:solidFill>
              <a:schemeClr val="tx2"/>
            </a:solidFill>
          </a:endParaRPr>
        </a:p>
        <a:p>
          <a:endParaRPr lang="pl-PL" sz="700" dirty="0">
            <a:solidFill>
              <a:schemeClr val="tx2"/>
            </a:solidFill>
          </a:endParaRPr>
        </a:p>
        <a:p>
          <a:endParaRPr lang="pl-PL" sz="700" dirty="0">
            <a:solidFill>
              <a:schemeClr val="tx2"/>
            </a:solidFill>
          </a:endParaRPr>
        </a:p>
      </dgm:t>
    </dgm:pt>
    <dgm:pt modelId="{5B9ED690-C83A-45BD-BA92-55B0A635624E}" type="parTrans" cxnId="{BE173A36-D3CF-4503-BFAE-E63235A6B5D5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1D8C1D70-9DEF-409C-876C-C58E37417A48}" type="sibTrans" cxnId="{BE173A36-D3CF-4503-BFAE-E63235A6B5D5}">
      <dgm:prSet/>
      <dgm:spPr/>
      <dgm:t>
        <a:bodyPr/>
        <a:lstStyle/>
        <a:p>
          <a:endParaRPr lang="pl-PL">
            <a:solidFill>
              <a:schemeClr val="tx2"/>
            </a:solidFill>
          </a:endParaRPr>
        </a:p>
      </dgm:t>
    </dgm:pt>
    <dgm:pt modelId="{0A096D4E-FB67-4920-93D4-4B39F69E80B8}" type="pres">
      <dgm:prSet presAssocID="{9DAD9049-35A2-427C-8FCA-68D471D8D53B}" presName="vert0" presStyleCnt="0">
        <dgm:presLayoutVars>
          <dgm:dir/>
          <dgm:animOne val="branch"/>
          <dgm:animLvl val="lvl"/>
        </dgm:presLayoutVars>
      </dgm:prSet>
      <dgm:spPr/>
    </dgm:pt>
    <dgm:pt modelId="{BB2B0756-0B78-42FD-B288-EAAFA11E824D}" type="pres">
      <dgm:prSet presAssocID="{864A7307-AB48-40F1-9586-53A5973A14D9}" presName="thickLine" presStyleLbl="alignNode1" presStyleIdx="0" presStyleCnt="8"/>
      <dgm:spPr/>
    </dgm:pt>
    <dgm:pt modelId="{41509186-CF0F-4694-96DB-D41629CEBF1F}" type="pres">
      <dgm:prSet presAssocID="{864A7307-AB48-40F1-9586-53A5973A14D9}" presName="horz1" presStyleCnt="0"/>
      <dgm:spPr/>
    </dgm:pt>
    <dgm:pt modelId="{8DE2DA9F-673C-4AFB-BEDB-2B281F2FBEC3}" type="pres">
      <dgm:prSet presAssocID="{864A7307-AB48-40F1-9586-53A5973A14D9}" presName="tx1" presStyleLbl="revTx" presStyleIdx="0" presStyleCnt="8"/>
      <dgm:spPr/>
    </dgm:pt>
    <dgm:pt modelId="{9DCDF79D-3F0F-4DFA-A9B5-F8549B6E51C2}" type="pres">
      <dgm:prSet presAssocID="{864A7307-AB48-40F1-9586-53A5973A14D9}" presName="vert1" presStyleCnt="0"/>
      <dgm:spPr/>
    </dgm:pt>
    <dgm:pt modelId="{B219DB34-ED48-404D-A951-768DD9FAB00A}" type="pres">
      <dgm:prSet presAssocID="{8D6218CB-2C9F-4B9E-B5BC-DCDA4F384567}" presName="thickLine" presStyleLbl="alignNode1" presStyleIdx="1" presStyleCnt="8"/>
      <dgm:spPr/>
    </dgm:pt>
    <dgm:pt modelId="{EA61FAEE-1963-4389-A045-A85A8E4D38D6}" type="pres">
      <dgm:prSet presAssocID="{8D6218CB-2C9F-4B9E-B5BC-DCDA4F384567}" presName="horz1" presStyleCnt="0"/>
      <dgm:spPr/>
    </dgm:pt>
    <dgm:pt modelId="{0AF566F8-EBFB-4AF3-8420-91849CE58A7B}" type="pres">
      <dgm:prSet presAssocID="{8D6218CB-2C9F-4B9E-B5BC-DCDA4F384567}" presName="tx1" presStyleLbl="revTx" presStyleIdx="1" presStyleCnt="8"/>
      <dgm:spPr/>
    </dgm:pt>
    <dgm:pt modelId="{12661EAE-2FE2-417F-953E-3879162B4910}" type="pres">
      <dgm:prSet presAssocID="{8D6218CB-2C9F-4B9E-B5BC-DCDA4F384567}" presName="vert1" presStyleCnt="0"/>
      <dgm:spPr/>
    </dgm:pt>
    <dgm:pt modelId="{A0E02152-FB9E-42E9-A7F5-D82F1AFC61C6}" type="pres">
      <dgm:prSet presAssocID="{0F2C94C0-D9D9-4C7A-8965-281743712139}" presName="thickLine" presStyleLbl="alignNode1" presStyleIdx="2" presStyleCnt="8"/>
      <dgm:spPr/>
    </dgm:pt>
    <dgm:pt modelId="{0F4DB920-4A0D-46AB-ACCD-447DD37E2CB0}" type="pres">
      <dgm:prSet presAssocID="{0F2C94C0-D9D9-4C7A-8965-281743712139}" presName="horz1" presStyleCnt="0"/>
      <dgm:spPr/>
    </dgm:pt>
    <dgm:pt modelId="{8252279A-8815-40D4-95F0-EBD3C219FFB8}" type="pres">
      <dgm:prSet presAssocID="{0F2C94C0-D9D9-4C7A-8965-281743712139}" presName="tx1" presStyleLbl="revTx" presStyleIdx="2" presStyleCnt="8"/>
      <dgm:spPr/>
    </dgm:pt>
    <dgm:pt modelId="{DC57BFD3-F888-4E49-BAE3-FDF08BF2C5A8}" type="pres">
      <dgm:prSet presAssocID="{0F2C94C0-D9D9-4C7A-8965-281743712139}" presName="vert1" presStyleCnt="0"/>
      <dgm:spPr/>
    </dgm:pt>
    <dgm:pt modelId="{3571BBB6-89EE-43F1-B1FA-4717BABBCA02}" type="pres">
      <dgm:prSet presAssocID="{AABAEC47-9FDF-4CE2-9018-44F995837032}" presName="thickLine" presStyleLbl="alignNode1" presStyleIdx="3" presStyleCnt="8"/>
      <dgm:spPr/>
    </dgm:pt>
    <dgm:pt modelId="{019E1C46-315A-4722-BF57-72F86EEADD25}" type="pres">
      <dgm:prSet presAssocID="{AABAEC47-9FDF-4CE2-9018-44F995837032}" presName="horz1" presStyleCnt="0"/>
      <dgm:spPr/>
    </dgm:pt>
    <dgm:pt modelId="{09D4BBD7-9954-45C9-9D7E-916E84FA0064}" type="pres">
      <dgm:prSet presAssocID="{AABAEC47-9FDF-4CE2-9018-44F995837032}" presName="tx1" presStyleLbl="revTx" presStyleIdx="3" presStyleCnt="8"/>
      <dgm:spPr/>
    </dgm:pt>
    <dgm:pt modelId="{C711BCED-ABB8-4691-B62B-EDC76C945C76}" type="pres">
      <dgm:prSet presAssocID="{AABAEC47-9FDF-4CE2-9018-44F995837032}" presName="vert1" presStyleCnt="0"/>
      <dgm:spPr/>
    </dgm:pt>
    <dgm:pt modelId="{5E47342F-C355-4E88-9533-B05794D26346}" type="pres">
      <dgm:prSet presAssocID="{0E34F7A9-BD8D-4059-A448-366BDF901C71}" presName="thickLine" presStyleLbl="alignNode1" presStyleIdx="4" presStyleCnt="8"/>
      <dgm:spPr/>
    </dgm:pt>
    <dgm:pt modelId="{C7D642AD-0097-4556-B215-3DE708A37963}" type="pres">
      <dgm:prSet presAssocID="{0E34F7A9-BD8D-4059-A448-366BDF901C71}" presName="horz1" presStyleCnt="0"/>
      <dgm:spPr/>
    </dgm:pt>
    <dgm:pt modelId="{0D9F230A-41CA-4C90-9F8E-D130902389AE}" type="pres">
      <dgm:prSet presAssocID="{0E34F7A9-BD8D-4059-A448-366BDF901C71}" presName="tx1" presStyleLbl="revTx" presStyleIdx="4" presStyleCnt="8"/>
      <dgm:spPr/>
    </dgm:pt>
    <dgm:pt modelId="{7AB756C8-7340-48BF-8352-34983DFDD6F4}" type="pres">
      <dgm:prSet presAssocID="{0E34F7A9-BD8D-4059-A448-366BDF901C71}" presName="vert1" presStyleCnt="0"/>
      <dgm:spPr/>
    </dgm:pt>
    <dgm:pt modelId="{D18DB7E0-73B6-4723-A082-46FA9AA80968}" type="pres">
      <dgm:prSet presAssocID="{AB15BD91-FEBB-4BAF-95BB-311BBFC62E01}" presName="thickLine" presStyleLbl="alignNode1" presStyleIdx="5" presStyleCnt="8"/>
      <dgm:spPr/>
    </dgm:pt>
    <dgm:pt modelId="{288A69D5-B0B1-442C-BCB0-9497CD3E384D}" type="pres">
      <dgm:prSet presAssocID="{AB15BD91-FEBB-4BAF-95BB-311BBFC62E01}" presName="horz1" presStyleCnt="0"/>
      <dgm:spPr/>
    </dgm:pt>
    <dgm:pt modelId="{D4C71540-0C9D-4CAB-AFAA-824645D5691C}" type="pres">
      <dgm:prSet presAssocID="{AB15BD91-FEBB-4BAF-95BB-311BBFC62E01}" presName="tx1" presStyleLbl="revTx" presStyleIdx="5" presStyleCnt="8"/>
      <dgm:spPr/>
    </dgm:pt>
    <dgm:pt modelId="{F6157814-BAB9-4001-9361-AA3088807791}" type="pres">
      <dgm:prSet presAssocID="{AB15BD91-FEBB-4BAF-95BB-311BBFC62E01}" presName="vert1" presStyleCnt="0"/>
      <dgm:spPr/>
    </dgm:pt>
    <dgm:pt modelId="{1E79AE4D-4B97-4EF9-AF75-A3B194A18DFF}" type="pres">
      <dgm:prSet presAssocID="{18FE1F4E-0B23-4E29-822E-348199A470E8}" presName="thickLine" presStyleLbl="alignNode1" presStyleIdx="6" presStyleCnt="8"/>
      <dgm:spPr/>
    </dgm:pt>
    <dgm:pt modelId="{C23F5A8F-FFE8-4D6C-80D8-BFF8E1078CED}" type="pres">
      <dgm:prSet presAssocID="{18FE1F4E-0B23-4E29-822E-348199A470E8}" presName="horz1" presStyleCnt="0"/>
      <dgm:spPr/>
    </dgm:pt>
    <dgm:pt modelId="{78AEDE0E-D61B-4EC7-8DC2-E45A02845632}" type="pres">
      <dgm:prSet presAssocID="{18FE1F4E-0B23-4E29-822E-348199A470E8}" presName="tx1" presStyleLbl="revTx" presStyleIdx="6" presStyleCnt="8"/>
      <dgm:spPr/>
    </dgm:pt>
    <dgm:pt modelId="{ED0CD20F-CA46-4D74-B35E-AA7B5EED9363}" type="pres">
      <dgm:prSet presAssocID="{18FE1F4E-0B23-4E29-822E-348199A470E8}" presName="vert1" presStyleCnt="0"/>
      <dgm:spPr/>
    </dgm:pt>
    <dgm:pt modelId="{76D4183E-9038-463F-81B6-AE04BB3478A3}" type="pres">
      <dgm:prSet presAssocID="{687BFC00-8BEC-42BA-8587-24FF7DAA7A90}" presName="thickLine" presStyleLbl="alignNode1" presStyleIdx="7" presStyleCnt="8"/>
      <dgm:spPr/>
    </dgm:pt>
    <dgm:pt modelId="{66A20D61-8DE7-4E2C-AAEA-434F6D1F9827}" type="pres">
      <dgm:prSet presAssocID="{687BFC00-8BEC-42BA-8587-24FF7DAA7A90}" presName="horz1" presStyleCnt="0"/>
      <dgm:spPr/>
    </dgm:pt>
    <dgm:pt modelId="{4BB8556E-1454-454A-A5A0-0FCBFED52827}" type="pres">
      <dgm:prSet presAssocID="{687BFC00-8BEC-42BA-8587-24FF7DAA7A90}" presName="tx1" presStyleLbl="revTx" presStyleIdx="7" presStyleCnt="8"/>
      <dgm:spPr/>
    </dgm:pt>
    <dgm:pt modelId="{CE5A496F-499E-4C89-B758-FC29BFBD0F87}" type="pres">
      <dgm:prSet presAssocID="{687BFC00-8BEC-42BA-8587-24FF7DAA7A90}" presName="vert1" presStyleCnt="0"/>
      <dgm:spPr/>
    </dgm:pt>
  </dgm:ptLst>
  <dgm:cxnLst>
    <dgm:cxn modelId="{DC344B0F-D9B8-4FA1-8847-47C3254E3D7E}" type="presOf" srcId="{687BFC00-8BEC-42BA-8587-24FF7DAA7A90}" destId="{4BB8556E-1454-454A-A5A0-0FCBFED52827}" srcOrd="0" destOrd="0" presId="urn:microsoft.com/office/officeart/2008/layout/LinedList"/>
    <dgm:cxn modelId="{57CF761E-2D82-4313-9249-EA890A49A76B}" type="presOf" srcId="{0E34F7A9-BD8D-4059-A448-366BDF901C71}" destId="{0D9F230A-41CA-4C90-9F8E-D130902389AE}" srcOrd="0" destOrd="0" presId="urn:microsoft.com/office/officeart/2008/layout/LinedList"/>
    <dgm:cxn modelId="{43E56131-DF13-4672-B097-2E176BA03023}" type="presOf" srcId="{0F2C94C0-D9D9-4C7A-8965-281743712139}" destId="{8252279A-8815-40D4-95F0-EBD3C219FFB8}" srcOrd="0" destOrd="0" presId="urn:microsoft.com/office/officeart/2008/layout/LinedList"/>
    <dgm:cxn modelId="{BE173A36-D3CF-4503-BFAE-E63235A6B5D5}" srcId="{9DAD9049-35A2-427C-8FCA-68D471D8D53B}" destId="{687BFC00-8BEC-42BA-8587-24FF7DAA7A90}" srcOrd="7" destOrd="0" parTransId="{5B9ED690-C83A-45BD-BA92-55B0A635624E}" sibTransId="{1D8C1D70-9DEF-409C-876C-C58E37417A48}"/>
    <dgm:cxn modelId="{24FB203B-E3E8-486B-8BC1-0913F754003D}" type="presOf" srcId="{AABAEC47-9FDF-4CE2-9018-44F995837032}" destId="{09D4BBD7-9954-45C9-9D7E-916E84FA0064}" srcOrd="0" destOrd="0" presId="urn:microsoft.com/office/officeart/2008/layout/LinedList"/>
    <dgm:cxn modelId="{0B371366-996C-432E-BFF6-777554B2FFBB}" srcId="{9DAD9049-35A2-427C-8FCA-68D471D8D53B}" destId="{18FE1F4E-0B23-4E29-822E-348199A470E8}" srcOrd="6" destOrd="0" parTransId="{9DF2859A-BDD9-4548-819C-276B784C5DC1}" sibTransId="{EC081592-2BAD-4835-9DC6-FDE0E4E1EEED}"/>
    <dgm:cxn modelId="{FCBC9168-5347-4617-83BB-A016A3F7BFEE}" type="presOf" srcId="{8D6218CB-2C9F-4B9E-B5BC-DCDA4F384567}" destId="{0AF566F8-EBFB-4AF3-8420-91849CE58A7B}" srcOrd="0" destOrd="0" presId="urn:microsoft.com/office/officeart/2008/layout/LinedList"/>
    <dgm:cxn modelId="{4AF53D7F-9A54-4176-A595-2EEB584A0929}" srcId="{9DAD9049-35A2-427C-8FCA-68D471D8D53B}" destId="{864A7307-AB48-40F1-9586-53A5973A14D9}" srcOrd="0" destOrd="0" parTransId="{D3A386F7-EC46-45B7-A29F-E7BA3E705EF1}" sibTransId="{66709CB1-93C4-40F4-B460-185E8D3D1E9A}"/>
    <dgm:cxn modelId="{C8294E92-710C-499B-A9FC-4FD6D1B2347B}" srcId="{9DAD9049-35A2-427C-8FCA-68D471D8D53B}" destId="{AB15BD91-FEBB-4BAF-95BB-311BBFC62E01}" srcOrd="5" destOrd="0" parTransId="{EDF49575-9454-4B70-BE6C-3B29B855E804}" sibTransId="{2AE2ED5F-B680-478E-BC1A-F4A34EF1426A}"/>
    <dgm:cxn modelId="{FC914396-DCDC-4591-8185-AE426FFD9D73}" type="presOf" srcId="{9DAD9049-35A2-427C-8FCA-68D471D8D53B}" destId="{0A096D4E-FB67-4920-93D4-4B39F69E80B8}" srcOrd="0" destOrd="0" presId="urn:microsoft.com/office/officeart/2008/layout/LinedList"/>
    <dgm:cxn modelId="{1DE89299-05CC-4A2C-B5B6-16BAA810432E}" type="presOf" srcId="{18FE1F4E-0B23-4E29-822E-348199A470E8}" destId="{78AEDE0E-D61B-4EC7-8DC2-E45A02845632}" srcOrd="0" destOrd="0" presId="urn:microsoft.com/office/officeart/2008/layout/LinedList"/>
    <dgm:cxn modelId="{0750CFB1-45E2-4F5D-B2B9-0DCD5C13D765}" type="presOf" srcId="{864A7307-AB48-40F1-9586-53A5973A14D9}" destId="{8DE2DA9F-673C-4AFB-BEDB-2B281F2FBEC3}" srcOrd="0" destOrd="0" presId="urn:microsoft.com/office/officeart/2008/layout/LinedList"/>
    <dgm:cxn modelId="{31BBDAC9-8A4D-428B-B24F-A892A8591CED}" srcId="{9DAD9049-35A2-427C-8FCA-68D471D8D53B}" destId="{AABAEC47-9FDF-4CE2-9018-44F995837032}" srcOrd="3" destOrd="0" parTransId="{A8447C78-FEAE-49C5-AAC1-AF1F8C3CB183}" sibTransId="{7074B259-3BA3-4670-BCF1-B173E077BF14}"/>
    <dgm:cxn modelId="{C8DE66DB-3FCB-46E9-ACA2-28014B504478}" srcId="{9DAD9049-35A2-427C-8FCA-68D471D8D53B}" destId="{0F2C94C0-D9D9-4C7A-8965-281743712139}" srcOrd="2" destOrd="0" parTransId="{D1CEB315-E07E-42D5-B180-D14364951335}" sibTransId="{71563B25-CFA4-47FA-BA17-9D4F07817383}"/>
    <dgm:cxn modelId="{FF67F9DD-9614-4D8C-B0AA-3F3B233309DF}" srcId="{9DAD9049-35A2-427C-8FCA-68D471D8D53B}" destId="{8D6218CB-2C9F-4B9E-B5BC-DCDA4F384567}" srcOrd="1" destOrd="0" parTransId="{348CAE9B-E1D8-47F2-B292-B71C529A0FB1}" sibTransId="{C1B4C63E-D7E0-4DAB-919D-BA695559CF96}"/>
    <dgm:cxn modelId="{9AB94BE6-C205-4EBB-88EC-1963B8508A36}" type="presOf" srcId="{AB15BD91-FEBB-4BAF-95BB-311BBFC62E01}" destId="{D4C71540-0C9D-4CAB-AFAA-824645D5691C}" srcOrd="0" destOrd="0" presId="urn:microsoft.com/office/officeart/2008/layout/LinedList"/>
    <dgm:cxn modelId="{24924CF0-A4AE-43EF-9FF9-53443B80E10B}" srcId="{9DAD9049-35A2-427C-8FCA-68D471D8D53B}" destId="{0E34F7A9-BD8D-4059-A448-366BDF901C71}" srcOrd="4" destOrd="0" parTransId="{4AA4FE54-77DC-4638-A7CE-5CE4C1209C36}" sibTransId="{2714F4D6-955E-4DE9-89BD-0A8565DD43CB}"/>
    <dgm:cxn modelId="{8B308702-39C2-4A70-BD72-953AA5597E62}" type="presParOf" srcId="{0A096D4E-FB67-4920-93D4-4B39F69E80B8}" destId="{BB2B0756-0B78-42FD-B288-EAAFA11E824D}" srcOrd="0" destOrd="0" presId="urn:microsoft.com/office/officeart/2008/layout/LinedList"/>
    <dgm:cxn modelId="{1310AD4E-FE42-4C15-83FE-1E85468E9937}" type="presParOf" srcId="{0A096D4E-FB67-4920-93D4-4B39F69E80B8}" destId="{41509186-CF0F-4694-96DB-D41629CEBF1F}" srcOrd="1" destOrd="0" presId="urn:microsoft.com/office/officeart/2008/layout/LinedList"/>
    <dgm:cxn modelId="{C0633B8D-64E6-4D83-9C4A-0DF47D98F7B1}" type="presParOf" srcId="{41509186-CF0F-4694-96DB-D41629CEBF1F}" destId="{8DE2DA9F-673C-4AFB-BEDB-2B281F2FBEC3}" srcOrd="0" destOrd="0" presId="urn:microsoft.com/office/officeart/2008/layout/LinedList"/>
    <dgm:cxn modelId="{FC517F6A-13C4-4F07-B9FC-324CD232515F}" type="presParOf" srcId="{41509186-CF0F-4694-96DB-D41629CEBF1F}" destId="{9DCDF79D-3F0F-4DFA-A9B5-F8549B6E51C2}" srcOrd="1" destOrd="0" presId="urn:microsoft.com/office/officeart/2008/layout/LinedList"/>
    <dgm:cxn modelId="{3EE42BC8-E74E-4E82-8191-5BA74C9676E2}" type="presParOf" srcId="{0A096D4E-FB67-4920-93D4-4B39F69E80B8}" destId="{B219DB34-ED48-404D-A951-768DD9FAB00A}" srcOrd="2" destOrd="0" presId="urn:microsoft.com/office/officeart/2008/layout/LinedList"/>
    <dgm:cxn modelId="{394829AA-6934-419B-BB85-5500A5AAE01E}" type="presParOf" srcId="{0A096D4E-FB67-4920-93D4-4B39F69E80B8}" destId="{EA61FAEE-1963-4389-A045-A85A8E4D38D6}" srcOrd="3" destOrd="0" presId="urn:microsoft.com/office/officeart/2008/layout/LinedList"/>
    <dgm:cxn modelId="{5B5D6C7B-0F6D-400F-9FF7-5FB97D2BD171}" type="presParOf" srcId="{EA61FAEE-1963-4389-A045-A85A8E4D38D6}" destId="{0AF566F8-EBFB-4AF3-8420-91849CE58A7B}" srcOrd="0" destOrd="0" presId="urn:microsoft.com/office/officeart/2008/layout/LinedList"/>
    <dgm:cxn modelId="{6967E909-30C1-4313-928A-979A546A192E}" type="presParOf" srcId="{EA61FAEE-1963-4389-A045-A85A8E4D38D6}" destId="{12661EAE-2FE2-417F-953E-3879162B4910}" srcOrd="1" destOrd="0" presId="urn:microsoft.com/office/officeart/2008/layout/LinedList"/>
    <dgm:cxn modelId="{DDA58BE8-7DE0-4F9F-9DE4-6B3378D0714C}" type="presParOf" srcId="{0A096D4E-FB67-4920-93D4-4B39F69E80B8}" destId="{A0E02152-FB9E-42E9-A7F5-D82F1AFC61C6}" srcOrd="4" destOrd="0" presId="urn:microsoft.com/office/officeart/2008/layout/LinedList"/>
    <dgm:cxn modelId="{BE8AD2FE-C4A8-4F9A-AAE0-D6DD2FEBB4D0}" type="presParOf" srcId="{0A096D4E-FB67-4920-93D4-4B39F69E80B8}" destId="{0F4DB920-4A0D-46AB-ACCD-447DD37E2CB0}" srcOrd="5" destOrd="0" presId="urn:microsoft.com/office/officeart/2008/layout/LinedList"/>
    <dgm:cxn modelId="{9D4241AE-1879-43A4-8352-2742B0217BBE}" type="presParOf" srcId="{0F4DB920-4A0D-46AB-ACCD-447DD37E2CB0}" destId="{8252279A-8815-40D4-95F0-EBD3C219FFB8}" srcOrd="0" destOrd="0" presId="urn:microsoft.com/office/officeart/2008/layout/LinedList"/>
    <dgm:cxn modelId="{C9E25F09-0E64-4BDE-A476-5A972FF8F770}" type="presParOf" srcId="{0F4DB920-4A0D-46AB-ACCD-447DD37E2CB0}" destId="{DC57BFD3-F888-4E49-BAE3-FDF08BF2C5A8}" srcOrd="1" destOrd="0" presId="urn:microsoft.com/office/officeart/2008/layout/LinedList"/>
    <dgm:cxn modelId="{2F147D94-0A8C-4362-B44F-320542E47E4C}" type="presParOf" srcId="{0A096D4E-FB67-4920-93D4-4B39F69E80B8}" destId="{3571BBB6-89EE-43F1-B1FA-4717BABBCA02}" srcOrd="6" destOrd="0" presId="urn:microsoft.com/office/officeart/2008/layout/LinedList"/>
    <dgm:cxn modelId="{3800230C-116C-4282-A8C2-0C29B9EEDDC4}" type="presParOf" srcId="{0A096D4E-FB67-4920-93D4-4B39F69E80B8}" destId="{019E1C46-315A-4722-BF57-72F86EEADD25}" srcOrd="7" destOrd="0" presId="urn:microsoft.com/office/officeart/2008/layout/LinedList"/>
    <dgm:cxn modelId="{5662A2D1-4E5E-42C6-B989-7CB894A0EEE7}" type="presParOf" srcId="{019E1C46-315A-4722-BF57-72F86EEADD25}" destId="{09D4BBD7-9954-45C9-9D7E-916E84FA0064}" srcOrd="0" destOrd="0" presId="urn:microsoft.com/office/officeart/2008/layout/LinedList"/>
    <dgm:cxn modelId="{9B3B8B7B-3B29-40C1-8C0A-EB15728559F7}" type="presParOf" srcId="{019E1C46-315A-4722-BF57-72F86EEADD25}" destId="{C711BCED-ABB8-4691-B62B-EDC76C945C76}" srcOrd="1" destOrd="0" presId="urn:microsoft.com/office/officeart/2008/layout/LinedList"/>
    <dgm:cxn modelId="{D7FB4D88-09F7-4F66-B32A-3879069CE719}" type="presParOf" srcId="{0A096D4E-FB67-4920-93D4-4B39F69E80B8}" destId="{5E47342F-C355-4E88-9533-B05794D26346}" srcOrd="8" destOrd="0" presId="urn:microsoft.com/office/officeart/2008/layout/LinedList"/>
    <dgm:cxn modelId="{D596B1EA-0C00-4E78-A6B2-4144E2135F45}" type="presParOf" srcId="{0A096D4E-FB67-4920-93D4-4B39F69E80B8}" destId="{C7D642AD-0097-4556-B215-3DE708A37963}" srcOrd="9" destOrd="0" presId="urn:microsoft.com/office/officeart/2008/layout/LinedList"/>
    <dgm:cxn modelId="{DDFEF59C-30AC-47A3-90EE-1BE700E297E2}" type="presParOf" srcId="{C7D642AD-0097-4556-B215-3DE708A37963}" destId="{0D9F230A-41CA-4C90-9F8E-D130902389AE}" srcOrd="0" destOrd="0" presId="urn:microsoft.com/office/officeart/2008/layout/LinedList"/>
    <dgm:cxn modelId="{339E27C2-E62B-42C2-949D-ACC5042B261B}" type="presParOf" srcId="{C7D642AD-0097-4556-B215-3DE708A37963}" destId="{7AB756C8-7340-48BF-8352-34983DFDD6F4}" srcOrd="1" destOrd="0" presId="urn:microsoft.com/office/officeart/2008/layout/LinedList"/>
    <dgm:cxn modelId="{81819F3F-0686-45D8-B99B-92A9FD60AE7E}" type="presParOf" srcId="{0A096D4E-FB67-4920-93D4-4B39F69E80B8}" destId="{D18DB7E0-73B6-4723-A082-46FA9AA80968}" srcOrd="10" destOrd="0" presId="urn:microsoft.com/office/officeart/2008/layout/LinedList"/>
    <dgm:cxn modelId="{93141742-32F6-4C98-818B-7EB6CA169820}" type="presParOf" srcId="{0A096D4E-FB67-4920-93D4-4B39F69E80B8}" destId="{288A69D5-B0B1-442C-BCB0-9497CD3E384D}" srcOrd="11" destOrd="0" presId="urn:microsoft.com/office/officeart/2008/layout/LinedList"/>
    <dgm:cxn modelId="{55892EF0-DF94-4521-A827-44F2A6676CDB}" type="presParOf" srcId="{288A69D5-B0B1-442C-BCB0-9497CD3E384D}" destId="{D4C71540-0C9D-4CAB-AFAA-824645D5691C}" srcOrd="0" destOrd="0" presId="urn:microsoft.com/office/officeart/2008/layout/LinedList"/>
    <dgm:cxn modelId="{54BFBF85-690C-4EFA-8B2E-7281BE332742}" type="presParOf" srcId="{288A69D5-B0B1-442C-BCB0-9497CD3E384D}" destId="{F6157814-BAB9-4001-9361-AA3088807791}" srcOrd="1" destOrd="0" presId="urn:microsoft.com/office/officeart/2008/layout/LinedList"/>
    <dgm:cxn modelId="{754C9086-EE77-45C9-A096-8C5BB523D6C2}" type="presParOf" srcId="{0A096D4E-FB67-4920-93D4-4B39F69E80B8}" destId="{1E79AE4D-4B97-4EF9-AF75-A3B194A18DFF}" srcOrd="12" destOrd="0" presId="urn:microsoft.com/office/officeart/2008/layout/LinedList"/>
    <dgm:cxn modelId="{8621908E-2444-4DC8-A2E6-FEF033FEADA7}" type="presParOf" srcId="{0A096D4E-FB67-4920-93D4-4B39F69E80B8}" destId="{C23F5A8F-FFE8-4D6C-80D8-BFF8E1078CED}" srcOrd="13" destOrd="0" presId="urn:microsoft.com/office/officeart/2008/layout/LinedList"/>
    <dgm:cxn modelId="{607BEBB2-D629-444A-95E7-DA92F5269076}" type="presParOf" srcId="{C23F5A8F-FFE8-4D6C-80D8-BFF8E1078CED}" destId="{78AEDE0E-D61B-4EC7-8DC2-E45A02845632}" srcOrd="0" destOrd="0" presId="urn:microsoft.com/office/officeart/2008/layout/LinedList"/>
    <dgm:cxn modelId="{927AE9F5-0276-4150-929A-31F9B0627091}" type="presParOf" srcId="{C23F5A8F-FFE8-4D6C-80D8-BFF8E1078CED}" destId="{ED0CD20F-CA46-4D74-B35E-AA7B5EED9363}" srcOrd="1" destOrd="0" presId="urn:microsoft.com/office/officeart/2008/layout/LinedList"/>
    <dgm:cxn modelId="{C2668108-2D7D-430C-92FD-F0374B576963}" type="presParOf" srcId="{0A096D4E-FB67-4920-93D4-4B39F69E80B8}" destId="{76D4183E-9038-463F-81B6-AE04BB3478A3}" srcOrd="14" destOrd="0" presId="urn:microsoft.com/office/officeart/2008/layout/LinedList"/>
    <dgm:cxn modelId="{F5731768-94F1-4EA4-92EF-F7F3D19BEF26}" type="presParOf" srcId="{0A096D4E-FB67-4920-93D4-4B39F69E80B8}" destId="{66A20D61-8DE7-4E2C-AAEA-434F6D1F9827}" srcOrd="15" destOrd="0" presId="urn:microsoft.com/office/officeart/2008/layout/LinedList"/>
    <dgm:cxn modelId="{5430D3AC-3901-485D-A08D-C99491B6F4F3}" type="presParOf" srcId="{66A20D61-8DE7-4E2C-AAEA-434F6D1F9827}" destId="{4BB8556E-1454-454A-A5A0-0FCBFED52827}" srcOrd="0" destOrd="0" presId="urn:microsoft.com/office/officeart/2008/layout/LinedList"/>
    <dgm:cxn modelId="{56461B4E-CF2F-4049-AFA8-5CB2B7CCCF43}" type="presParOf" srcId="{66A20D61-8DE7-4E2C-AAEA-434F6D1F9827}" destId="{CE5A496F-499E-4C89-B758-FC29BFBD0F8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3A01B2-D6C0-4030-9644-8F6FD54AA40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553E2B7-51C7-4C53-B1A9-C0887A14647B}">
      <dgm:prSet phldrT="[Tekst]"/>
      <dgm:spPr/>
      <dgm:t>
        <a:bodyPr/>
        <a:lstStyle/>
        <a:p>
          <a:pPr algn="l"/>
          <a:r>
            <a:rPr lang="uk-UA" dirty="0">
              <a:solidFill>
                <a:schemeClr val="accent1">
                  <a:lumMod val="50000"/>
                </a:schemeClr>
              </a:solidFill>
            </a:rPr>
            <a:t>Програмний посібник</a:t>
          </a:r>
          <a:r>
            <a:rPr lang="pl-PL" dirty="0">
              <a:solidFill>
                <a:schemeClr val="accent1">
                  <a:lumMod val="50000"/>
                </a:schemeClr>
              </a:solidFill>
            </a:rPr>
            <a:t> </a:t>
          </a:r>
          <a:r>
            <a:rPr lang="uk-UA" b="1" dirty="0">
              <a:solidFill>
                <a:schemeClr val="tx2"/>
              </a:solidFill>
            </a:rPr>
            <a:t>Розділ</a:t>
          </a:r>
          <a:r>
            <a:rPr lang="pl-PL" b="1" dirty="0">
              <a:solidFill>
                <a:schemeClr val="tx2"/>
              </a:solidFill>
            </a:rPr>
            <a:t> 11. </a:t>
          </a:r>
          <a:r>
            <a:rPr lang="uk-UA" b="1" dirty="0">
              <a:solidFill>
                <a:schemeClr val="tx2"/>
              </a:solidFill>
            </a:rPr>
            <a:t>Комунікація</a:t>
          </a:r>
          <a:endParaRPr lang="pl-PL" dirty="0">
            <a:solidFill>
              <a:schemeClr val="tx2"/>
            </a:solidFill>
          </a:endParaRPr>
        </a:p>
      </dgm:t>
    </dgm:pt>
    <dgm:pt modelId="{4B1C1DCE-177E-4C69-8FA3-129AC49CC515}" type="parTrans" cxnId="{7037475F-1963-40CE-BC9A-0996E191FEF6}">
      <dgm:prSet/>
      <dgm:spPr/>
      <dgm:t>
        <a:bodyPr/>
        <a:lstStyle/>
        <a:p>
          <a:endParaRPr lang="pl-PL"/>
        </a:p>
      </dgm:t>
    </dgm:pt>
    <dgm:pt modelId="{FA0C3BD1-9F95-4BC0-B8D7-C945AA58978C}" type="sibTrans" cxnId="{7037475F-1963-40CE-BC9A-0996E191FEF6}">
      <dgm:prSet/>
      <dgm:spPr/>
      <dgm:t>
        <a:bodyPr/>
        <a:lstStyle/>
        <a:p>
          <a:endParaRPr lang="pl-PL"/>
        </a:p>
      </dgm:t>
    </dgm:pt>
    <dgm:pt modelId="{8BB173B0-5A37-491A-81B8-34577FEB2C74}">
      <dgm:prSet phldrT="[Tekst]"/>
      <dgm:spPr/>
      <dgm:t>
        <a:bodyPr/>
        <a:lstStyle/>
        <a:p>
          <a:pPr algn="l"/>
          <a:r>
            <a:rPr lang="uk-UA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Додаток</a:t>
          </a:r>
          <a:r>
            <a:rPr lang="pl-PL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4.</a:t>
          </a:r>
          <a:r>
            <a:rPr lang="pl-PL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</a:p>
        <a:p>
          <a:pPr algn="l"/>
          <a:r>
            <a:rPr lang="uk-UA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Посібник з комунікації для партнерів проєкту</a:t>
          </a:r>
          <a:endParaRPr lang="pl-PL" dirty="0">
            <a:solidFill>
              <a:schemeClr val="tx2"/>
            </a:solidFill>
          </a:endParaRPr>
        </a:p>
      </dgm:t>
    </dgm:pt>
    <dgm:pt modelId="{20B38EE2-2B06-49B3-9840-F59154168AEC}" type="parTrans" cxnId="{E760D720-F167-4F93-8D44-4A9AF82852B4}">
      <dgm:prSet/>
      <dgm:spPr/>
      <dgm:t>
        <a:bodyPr/>
        <a:lstStyle/>
        <a:p>
          <a:endParaRPr lang="pl-PL"/>
        </a:p>
      </dgm:t>
    </dgm:pt>
    <dgm:pt modelId="{D335C7C3-4D8D-495C-9616-7CAE6ED8EADD}" type="sibTrans" cxnId="{E760D720-F167-4F93-8D44-4A9AF82852B4}">
      <dgm:prSet/>
      <dgm:spPr/>
      <dgm:t>
        <a:bodyPr/>
        <a:lstStyle/>
        <a:p>
          <a:endParaRPr lang="pl-PL"/>
        </a:p>
      </dgm:t>
    </dgm:pt>
    <dgm:pt modelId="{126EE4BC-4E8F-4BEC-B821-F2DFE8377CF9}" type="pres">
      <dgm:prSet presAssocID="{473A01B2-D6C0-4030-9644-8F6FD54AA40D}" presName="compositeShape" presStyleCnt="0">
        <dgm:presLayoutVars>
          <dgm:dir/>
          <dgm:resizeHandles/>
        </dgm:presLayoutVars>
      </dgm:prSet>
      <dgm:spPr/>
    </dgm:pt>
    <dgm:pt modelId="{14AD74F4-309A-4702-BA98-BFEB04BD2C0A}" type="pres">
      <dgm:prSet presAssocID="{473A01B2-D6C0-4030-9644-8F6FD54AA40D}" presName="pyramid" presStyleLbl="node1" presStyleIdx="0" presStyleCnt="1"/>
      <dgm:spPr/>
    </dgm:pt>
    <dgm:pt modelId="{0364D6A3-34C8-4E6F-8D4C-D457D72ED2F5}" type="pres">
      <dgm:prSet presAssocID="{473A01B2-D6C0-4030-9644-8F6FD54AA40D}" presName="theList" presStyleCnt="0"/>
      <dgm:spPr/>
    </dgm:pt>
    <dgm:pt modelId="{0A2760BB-2495-4662-8B00-6EC68CAAAC10}" type="pres">
      <dgm:prSet presAssocID="{3553E2B7-51C7-4C53-B1A9-C0887A14647B}" presName="aNode" presStyleLbl="fgAcc1" presStyleIdx="0" presStyleCnt="2" custScaleX="110038">
        <dgm:presLayoutVars>
          <dgm:bulletEnabled val="1"/>
        </dgm:presLayoutVars>
      </dgm:prSet>
      <dgm:spPr/>
    </dgm:pt>
    <dgm:pt modelId="{EB132C72-C164-4A81-BFA3-C024F56DD886}" type="pres">
      <dgm:prSet presAssocID="{3553E2B7-51C7-4C53-B1A9-C0887A14647B}" presName="aSpace" presStyleCnt="0"/>
      <dgm:spPr/>
    </dgm:pt>
    <dgm:pt modelId="{78E8922F-5211-4B87-8C80-199D52FF8E68}" type="pres">
      <dgm:prSet presAssocID="{8BB173B0-5A37-491A-81B8-34577FEB2C74}" presName="aNode" presStyleLbl="fgAcc1" presStyleIdx="1" presStyleCnt="2" custScaleX="110689">
        <dgm:presLayoutVars>
          <dgm:bulletEnabled val="1"/>
        </dgm:presLayoutVars>
      </dgm:prSet>
      <dgm:spPr/>
    </dgm:pt>
    <dgm:pt modelId="{557A95BF-DE32-4771-81F7-331CB1E2EFDE}" type="pres">
      <dgm:prSet presAssocID="{8BB173B0-5A37-491A-81B8-34577FEB2C74}" presName="aSpace" presStyleCnt="0"/>
      <dgm:spPr/>
    </dgm:pt>
  </dgm:ptLst>
  <dgm:cxnLst>
    <dgm:cxn modelId="{E760D720-F167-4F93-8D44-4A9AF82852B4}" srcId="{473A01B2-D6C0-4030-9644-8F6FD54AA40D}" destId="{8BB173B0-5A37-491A-81B8-34577FEB2C74}" srcOrd="1" destOrd="0" parTransId="{20B38EE2-2B06-49B3-9840-F59154168AEC}" sibTransId="{D335C7C3-4D8D-495C-9616-7CAE6ED8EADD}"/>
    <dgm:cxn modelId="{7037475F-1963-40CE-BC9A-0996E191FEF6}" srcId="{473A01B2-D6C0-4030-9644-8F6FD54AA40D}" destId="{3553E2B7-51C7-4C53-B1A9-C0887A14647B}" srcOrd="0" destOrd="0" parTransId="{4B1C1DCE-177E-4C69-8FA3-129AC49CC515}" sibTransId="{FA0C3BD1-9F95-4BC0-B8D7-C945AA58978C}"/>
    <dgm:cxn modelId="{1183B54D-24C9-4BFF-B4D4-F190A4EC11FD}" type="presOf" srcId="{8BB173B0-5A37-491A-81B8-34577FEB2C74}" destId="{78E8922F-5211-4B87-8C80-199D52FF8E68}" srcOrd="0" destOrd="0" presId="urn:microsoft.com/office/officeart/2005/8/layout/pyramid2"/>
    <dgm:cxn modelId="{CCA59776-34AF-4B9D-9FD9-87B7C9EF552A}" type="presOf" srcId="{473A01B2-D6C0-4030-9644-8F6FD54AA40D}" destId="{126EE4BC-4E8F-4BEC-B821-F2DFE8377CF9}" srcOrd="0" destOrd="0" presId="urn:microsoft.com/office/officeart/2005/8/layout/pyramid2"/>
    <dgm:cxn modelId="{2C9CCDB2-FF13-4AAE-80CC-048E1971F356}" type="presOf" srcId="{3553E2B7-51C7-4C53-B1A9-C0887A14647B}" destId="{0A2760BB-2495-4662-8B00-6EC68CAAAC10}" srcOrd="0" destOrd="0" presId="urn:microsoft.com/office/officeart/2005/8/layout/pyramid2"/>
    <dgm:cxn modelId="{760B93F2-53FE-4F4A-A421-D56ED1B4073C}" type="presParOf" srcId="{126EE4BC-4E8F-4BEC-B821-F2DFE8377CF9}" destId="{14AD74F4-309A-4702-BA98-BFEB04BD2C0A}" srcOrd="0" destOrd="0" presId="urn:microsoft.com/office/officeart/2005/8/layout/pyramid2"/>
    <dgm:cxn modelId="{6C55A20D-2115-41DE-B7E3-98C5074AEC39}" type="presParOf" srcId="{126EE4BC-4E8F-4BEC-B821-F2DFE8377CF9}" destId="{0364D6A3-34C8-4E6F-8D4C-D457D72ED2F5}" srcOrd="1" destOrd="0" presId="urn:microsoft.com/office/officeart/2005/8/layout/pyramid2"/>
    <dgm:cxn modelId="{FF7E20EA-E32E-4B89-8D9D-2950BFCCAE96}" type="presParOf" srcId="{0364D6A3-34C8-4E6F-8D4C-D457D72ED2F5}" destId="{0A2760BB-2495-4662-8B00-6EC68CAAAC10}" srcOrd="0" destOrd="0" presId="urn:microsoft.com/office/officeart/2005/8/layout/pyramid2"/>
    <dgm:cxn modelId="{57E88B86-A754-4557-A3CF-114B23059477}" type="presParOf" srcId="{0364D6A3-34C8-4E6F-8D4C-D457D72ED2F5}" destId="{EB132C72-C164-4A81-BFA3-C024F56DD886}" srcOrd="1" destOrd="0" presId="urn:microsoft.com/office/officeart/2005/8/layout/pyramid2"/>
    <dgm:cxn modelId="{73BE33C9-EF2C-4D3B-A9F8-E61D716B595F}" type="presParOf" srcId="{0364D6A3-34C8-4E6F-8D4C-D457D72ED2F5}" destId="{78E8922F-5211-4B87-8C80-199D52FF8E68}" srcOrd="2" destOrd="0" presId="urn:microsoft.com/office/officeart/2005/8/layout/pyramid2"/>
    <dgm:cxn modelId="{CEE413A9-712A-437B-BDFE-378EB44A2889}" type="presParOf" srcId="{0364D6A3-34C8-4E6F-8D4C-D457D72ED2F5}" destId="{557A95BF-DE32-4771-81F7-331CB1E2EFDE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71A882-DA42-4039-A593-A6F71BFC25A5}" type="doc">
      <dgm:prSet loTypeId="urn:microsoft.com/office/officeart/2005/8/layout/bList2" loCatId="picture" qsTypeId="urn:microsoft.com/office/officeart/2005/8/quickstyle/simple1" qsCatId="simple" csTypeId="urn:microsoft.com/office/officeart/2005/8/colors/accent1_2" csCatId="accent1" phldr="1"/>
      <dgm:spPr/>
    </dgm:pt>
    <dgm:pt modelId="{F2B748D1-EA89-4B75-8ED2-FB31480C05D0}">
      <dgm:prSet phldrT="[Tekst]"/>
      <dgm:spPr/>
      <dgm:t>
        <a:bodyPr/>
        <a:lstStyle/>
        <a:p>
          <a:r>
            <a:rPr lang="uk-UA" b="0" i="0" dirty="0">
              <a:effectLst/>
            </a:rPr>
            <a:t>СЦЕНА ГАЛИЧИНИ</a:t>
          </a:r>
          <a:r>
            <a:rPr lang="pl-PL" b="0" i="0" dirty="0">
              <a:effectLst/>
            </a:rPr>
            <a:t>-</a:t>
          </a:r>
          <a:r>
            <a:rPr lang="uk-UA" b="0" i="0" dirty="0">
              <a:effectLst/>
            </a:rPr>
            <a:t>НАША СПІЛЬНА ІСТОРІЯ</a:t>
          </a:r>
          <a:r>
            <a:rPr lang="pl-PL" b="0" i="0" dirty="0">
              <a:effectLst/>
            </a:rPr>
            <a:t> </a:t>
          </a:r>
          <a:endParaRPr lang="pl-PL" dirty="0"/>
        </a:p>
      </dgm:t>
    </dgm:pt>
    <dgm:pt modelId="{E335A6B2-25E8-466F-A379-F945C0D714B6}" type="parTrans" cxnId="{89179765-8A0E-4160-86AB-A72610A86C45}">
      <dgm:prSet/>
      <dgm:spPr/>
      <dgm:t>
        <a:bodyPr/>
        <a:lstStyle/>
        <a:p>
          <a:endParaRPr lang="pl-PL"/>
        </a:p>
      </dgm:t>
    </dgm:pt>
    <dgm:pt modelId="{5AF75530-2571-45E7-B37F-81FE52AE5E13}" type="sibTrans" cxnId="{89179765-8A0E-4160-86AB-A72610A86C45}">
      <dgm:prSet/>
      <dgm:spPr/>
      <dgm:t>
        <a:bodyPr/>
        <a:lstStyle/>
        <a:p>
          <a:endParaRPr lang="pl-PL"/>
        </a:p>
      </dgm:t>
    </dgm:pt>
    <dgm:pt modelId="{6FFFFE33-D9CF-46CC-BEA9-B4660CCAEB2A}">
      <dgm:prSet custT="1"/>
      <dgm:spPr/>
      <dgm:t>
        <a:bodyPr/>
        <a:lstStyle/>
        <a:p>
          <a:r>
            <a:rPr lang="uk-UA" sz="2200" b="0" i="0" dirty="0">
              <a:solidFill>
                <a:schemeClr val="tx2"/>
              </a:solidFill>
              <a:effectLst/>
            </a:rPr>
            <a:t>СЦЕНА ГАЛИЧИНИ</a:t>
          </a:r>
          <a:r>
            <a:rPr lang="pl-PL" sz="2200" b="0" i="0" dirty="0">
              <a:solidFill>
                <a:schemeClr val="tx2"/>
              </a:solidFill>
              <a:effectLst/>
            </a:rPr>
            <a:t> –</a:t>
          </a:r>
          <a:r>
            <a:rPr lang="uk-UA" sz="2200" b="0" i="0" dirty="0">
              <a:solidFill>
                <a:schemeClr val="tx2"/>
              </a:solidFill>
              <a:effectLst/>
            </a:rPr>
            <a:t> НАША СПІЛЬНА ІСТОРІЯ</a:t>
          </a:r>
          <a:r>
            <a:rPr lang="pl-PL" sz="2200" b="0" i="0" dirty="0">
              <a:solidFill>
                <a:schemeClr val="tx2"/>
              </a:solidFill>
              <a:effectLst/>
            </a:rPr>
            <a:t> – </a:t>
          </a:r>
          <a:r>
            <a:rPr lang="uk-UA" sz="2200" b="0" i="0" dirty="0">
              <a:solidFill>
                <a:schemeClr val="tx2"/>
              </a:solidFill>
              <a:effectLst/>
            </a:rPr>
            <a:t>промоція української культури та польської культури в рамках співпраці Центру промоції польської культури у Львові та Українського дому в Перемишлі</a:t>
          </a:r>
          <a:endParaRPr lang="pl-PL" sz="2200" dirty="0">
            <a:solidFill>
              <a:schemeClr val="tx2"/>
            </a:solidFill>
          </a:endParaRPr>
        </a:p>
      </dgm:t>
    </dgm:pt>
    <dgm:pt modelId="{6A68F359-1FA9-4F15-912E-E8F8BBE6F0F3}" type="parTrans" cxnId="{6D4CFA8D-EB58-4549-8A35-28DF0661F785}">
      <dgm:prSet/>
      <dgm:spPr/>
      <dgm:t>
        <a:bodyPr/>
        <a:lstStyle/>
        <a:p>
          <a:endParaRPr lang="pl-PL"/>
        </a:p>
      </dgm:t>
    </dgm:pt>
    <dgm:pt modelId="{DBA6437D-4AAA-4234-9F44-FEBE8CB514C6}" type="sibTrans" cxnId="{6D4CFA8D-EB58-4549-8A35-28DF0661F785}">
      <dgm:prSet/>
      <dgm:spPr/>
      <dgm:t>
        <a:bodyPr/>
        <a:lstStyle/>
        <a:p>
          <a:endParaRPr lang="pl-PL"/>
        </a:p>
      </dgm:t>
    </dgm:pt>
    <dgm:pt modelId="{4A341891-460E-4A29-870B-610249F81085}">
      <dgm:prSet phldrT="[Tekst]"/>
      <dgm:spPr/>
      <dgm:t>
        <a:bodyPr/>
        <a:lstStyle/>
        <a:p>
          <a:r>
            <a:rPr lang="uk-UA" b="0" i="0" dirty="0"/>
            <a:t>Монастирі близнюки</a:t>
          </a:r>
          <a:r>
            <a:rPr lang="pl-PL" b="0" i="0" dirty="0"/>
            <a:t>: </a:t>
          </a:r>
          <a:r>
            <a:rPr lang="uk-UA" b="0" i="0" dirty="0"/>
            <a:t>Венгрув та Рава-Руська</a:t>
          </a:r>
          <a:r>
            <a:rPr lang="pl-PL" b="0" i="0" dirty="0"/>
            <a:t> </a:t>
          </a:r>
          <a:endParaRPr lang="pl-PL" dirty="0"/>
        </a:p>
      </dgm:t>
    </dgm:pt>
    <dgm:pt modelId="{01D5F462-D9AE-423D-B98C-0C94E69B128B}" type="sibTrans" cxnId="{AFA0FDBD-1DFD-463F-9F74-DAF4F43EF468}">
      <dgm:prSet/>
      <dgm:spPr/>
      <dgm:t>
        <a:bodyPr/>
        <a:lstStyle/>
        <a:p>
          <a:endParaRPr lang="pl-PL"/>
        </a:p>
      </dgm:t>
    </dgm:pt>
    <dgm:pt modelId="{C9B8E3CA-56E6-413F-A563-6B8D646E9D03}" type="parTrans" cxnId="{AFA0FDBD-1DFD-463F-9F74-DAF4F43EF468}">
      <dgm:prSet/>
      <dgm:spPr/>
      <dgm:t>
        <a:bodyPr/>
        <a:lstStyle/>
        <a:p>
          <a:endParaRPr lang="pl-PL"/>
        </a:p>
      </dgm:t>
    </dgm:pt>
    <dgm:pt modelId="{B8F3D39B-7410-4F35-9D7D-FD08C5F697F4}">
      <dgm:prSet custT="1"/>
      <dgm:spPr/>
      <dgm:t>
        <a:bodyPr/>
        <a:lstStyle/>
        <a:p>
          <a:r>
            <a:rPr lang="uk-UA" sz="2200" b="0" i="0" dirty="0">
              <a:solidFill>
                <a:schemeClr val="tx2"/>
              </a:solidFill>
            </a:rPr>
            <a:t>Монастирі близнюки</a:t>
          </a:r>
          <a:r>
            <a:rPr lang="pl-PL" sz="2200" b="0" i="0" dirty="0">
              <a:solidFill>
                <a:schemeClr val="tx2"/>
              </a:solidFill>
            </a:rPr>
            <a:t>: </a:t>
          </a:r>
          <a:r>
            <a:rPr lang="uk-UA" sz="2200" b="0" i="0" dirty="0">
              <a:solidFill>
                <a:schemeClr val="tx2"/>
              </a:solidFill>
            </a:rPr>
            <a:t>Венгрув та Рава-Руська</a:t>
          </a:r>
          <a:r>
            <a:rPr lang="pl-PL" sz="2200" b="0" i="0" dirty="0">
              <a:solidFill>
                <a:schemeClr val="tx2"/>
              </a:solidFill>
            </a:rPr>
            <a:t> – </a:t>
          </a:r>
          <a:r>
            <a:rPr lang="uk-UA" sz="2200" b="0" i="0" dirty="0">
              <a:solidFill>
                <a:schemeClr val="tx2"/>
              </a:solidFill>
            </a:rPr>
            <a:t>використання потенціалу історичної спадщини закону Реформатів для розвитку туризму та соціально-культурного життя в Польщі та Україні</a:t>
          </a:r>
          <a:endParaRPr lang="pl-PL" sz="2200" dirty="0">
            <a:solidFill>
              <a:schemeClr val="tx2"/>
            </a:solidFill>
          </a:endParaRPr>
        </a:p>
      </dgm:t>
    </dgm:pt>
    <dgm:pt modelId="{65CEF215-C996-41B0-8BA7-DF083EA5A36D}" type="parTrans" cxnId="{9086E17D-A3CE-4B30-90AC-FCEE079007E5}">
      <dgm:prSet/>
      <dgm:spPr/>
      <dgm:t>
        <a:bodyPr/>
        <a:lstStyle/>
        <a:p>
          <a:endParaRPr lang="pl-PL"/>
        </a:p>
      </dgm:t>
    </dgm:pt>
    <dgm:pt modelId="{90D1CD10-7732-4CFB-9728-73A2783602B3}" type="sibTrans" cxnId="{9086E17D-A3CE-4B30-90AC-FCEE079007E5}">
      <dgm:prSet/>
      <dgm:spPr/>
      <dgm:t>
        <a:bodyPr/>
        <a:lstStyle/>
        <a:p>
          <a:endParaRPr lang="pl-PL"/>
        </a:p>
      </dgm:t>
    </dgm:pt>
    <dgm:pt modelId="{84378861-5125-4DCC-AD73-65A24DA9FE68}" type="pres">
      <dgm:prSet presAssocID="{7A71A882-DA42-4039-A593-A6F71BFC25A5}" presName="diagram" presStyleCnt="0">
        <dgm:presLayoutVars>
          <dgm:dir/>
          <dgm:animLvl val="lvl"/>
          <dgm:resizeHandles val="exact"/>
        </dgm:presLayoutVars>
      </dgm:prSet>
      <dgm:spPr/>
    </dgm:pt>
    <dgm:pt modelId="{56935780-31DD-451A-95AF-CA4C735EB5CD}" type="pres">
      <dgm:prSet presAssocID="{F2B748D1-EA89-4B75-8ED2-FB31480C05D0}" presName="compNode" presStyleCnt="0"/>
      <dgm:spPr/>
    </dgm:pt>
    <dgm:pt modelId="{C9762DFB-4A16-4958-860D-F3F1D48E1A00}" type="pres">
      <dgm:prSet presAssocID="{F2B748D1-EA89-4B75-8ED2-FB31480C05D0}" presName="childRect" presStyleLbl="bgAcc1" presStyleIdx="0" presStyleCnt="2" custScaleX="106778" custScaleY="111171">
        <dgm:presLayoutVars>
          <dgm:bulletEnabled val="1"/>
        </dgm:presLayoutVars>
      </dgm:prSet>
      <dgm:spPr/>
    </dgm:pt>
    <dgm:pt modelId="{277BA6AC-9923-4363-B97F-B61B67E67014}" type="pres">
      <dgm:prSet presAssocID="{F2B748D1-EA89-4B75-8ED2-FB31480C05D0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72C9806-E3A7-4556-9262-947B0D194AEB}" type="pres">
      <dgm:prSet presAssocID="{F2B748D1-EA89-4B75-8ED2-FB31480C05D0}" presName="parentRect" presStyleLbl="alignNode1" presStyleIdx="0" presStyleCnt="2"/>
      <dgm:spPr/>
    </dgm:pt>
    <dgm:pt modelId="{3BE6AC2B-5EF4-426C-BC65-847CCC0DD884}" type="pres">
      <dgm:prSet presAssocID="{F2B748D1-EA89-4B75-8ED2-FB31480C05D0}" presName="adorn" presStyleLbl="fgAccFollowNode1" presStyleIdx="0" presStyleCnt="2" custAng="5238001" custLinFactNeighborX="-664" custLinFactNeighborY="-5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6F8A586-CB34-406D-9AC4-319218067FB5}" type="pres">
      <dgm:prSet presAssocID="{5AF75530-2571-45E7-B37F-81FE52AE5E13}" presName="sibTrans" presStyleLbl="sibTrans2D1" presStyleIdx="0" presStyleCnt="0"/>
      <dgm:spPr/>
    </dgm:pt>
    <dgm:pt modelId="{478A3029-C734-42CC-8F66-0706DEAD2DE7}" type="pres">
      <dgm:prSet presAssocID="{4A341891-460E-4A29-870B-610249F81085}" presName="compNode" presStyleCnt="0"/>
      <dgm:spPr/>
    </dgm:pt>
    <dgm:pt modelId="{1BA90D28-E2DC-40F3-BC25-B7F075E34830}" type="pres">
      <dgm:prSet presAssocID="{4A341891-460E-4A29-870B-610249F81085}" presName="childRect" presStyleLbl="bgAcc1" presStyleIdx="1" presStyleCnt="2" custScaleX="107614" custScaleY="109983" custLinFactNeighborX="257" custLinFactNeighborY="468">
        <dgm:presLayoutVars>
          <dgm:bulletEnabled val="1"/>
        </dgm:presLayoutVars>
      </dgm:prSet>
      <dgm:spPr/>
    </dgm:pt>
    <dgm:pt modelId="{EFA5B43A-3820-4247-93A6-A88FA1FFDD26}" type="pres">
      <dgm:prSet presAssocID="{4A341891-460E-4A29-870B-610249F8108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08880EA-1020-4BA5-B5AB-69C66274A1A2}" type="pres">
      <dgm:prSet presAssocID="{4A341891-460E-4A29-870B-610249F81085}" presName="parentRect" presStyleLbl="alignNode1" presStyleIdx="1" presStyleCnt="2" custLinFactNeighborX="502" custLinFactNeighborY="1301"/>
      <dgm:spPr/>
    </dgm:pt>
    <dgm:pt modelId="{E8B3ADD4-8F4F-4B83-A8F0-80DF4E9A67B6}" type="pres">
      <dgm:prSet presAssocID="{4A341891-460E-4A29-870B-610249F81085}" presName="adorn" presStyleLbl="fgAccFollowNod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9065B717-D35B-4101-BD68-59D408C0EF29}" type="presOf" srcId="{4A341891-460E-4A29-870B-610249F81085}" destId="{908880EA-1020-4BA5-B5AB-69C66274A1A2}" srcOrd="1" destOrd="0" presId="urn:microsoft.com/office/officeart/2005/8/layout/bList2"/>
    <dgm:cxn modelId="{CFB24337-569E-4FC1-B160-42289496EFD3}" type="presOf" srcId="{F2B748D1-EA89-4B75-8ED2-FB31480C05D0}" destId="{C72C9806-E3A7-4556-9262-947B0D194AEB}" srcOrd="1" destOrd="0" presId="urn:microsoft.com/office/officeart/2005/8/layout/bList2"/>
    <dgm:cxn modelId="{504B5938-4C8A-4058-AEDC-927EA0290DFB}" type="presOf" srcId="{5AF75530-2571-45E7-B37F-81FE52AE5E13}" destId="{76F8A586-CB34-406D-9AC4-319218067FB5}" srcOrd="0" destOrd="0" presId="urn:microsoft.com/office/officeart/2005/8/layout/bList2"/>
    <dgm:cxn modelId="{70D76E3C-931D-4C52-B72B-582A67AE7FAD}" type="presOf" srcId="{F2B748D1-EA89-4B75-8ED2-FB31480C05D0}" destId="{277BA6AC-9923-4363-B97F-B61B67E67014}" srcOrd="0" destOrd="0" presId="urn:microsoft.com/office/officeart/2005/8/layout/bList2"/>
    <dgm:cxn modelId="{89179765-8A0E-4160-86AB-A72610A86C45}" srcId="{7A71A882-DA42-4039-A593-A6F71BFC25A5}" destId="{F2B748D1-EA89-4B75-8ED2-FB31480C05D0}" srcOrd="0" destOrd="0" parTransId="{E335A6B2-25E8-466F-A379-F945C0D714B6}" sibTransId="{5AF75530-2571-45E7-B37F-81FE52AE5E13}"/>
    <dgm:cxn modelId="{A99E5947-4D49-40A0-B596-50B74E2312A3}" type="presOf" srcId="{7A71A882-DA42-4039-A593-A6F71BFC25A5}" destId="{84378861-5125-4DCC-AD73-65A24DA9FE68}" srcOrd="0" destOrd="0" presId="urn:microsoft.com/office/officeart/2005/8/layout/bList2"/>
    <dgm:cxn modelId="{7CAF4179-F866-4B20-BFBE-41A02A7D2A35}" type="presOf" srcId="{6FFFFE33-D9CF-46CC-BEA9-B4660CCAEB2A}" destId="{C9762DFB-4A16-4958-860D-F3F1D48E1A00}" srcOrd="0" destOrd="0" presId="urn:microsoft.com/office/officeart/2005/8/layout/bList2"/>
    <dgm:cxn modelId="{9086E17D-A3CE-4B30-90AC-FCEE079007E5}" srcId="{4A341891-460E-4A29-870B-610249F81085}" destId="{B8F3D39B-7410-4F35-9D7D-FD08C5F697F4}" srcOrd="0" destOrd="0" parTransId="{65CEF215-C996-41B0-8BA7-DF083EA5A36D}" sibTransId="{90D1CD10-7732-4CFB-9728-73A2783602B3}"/>
    <dgm:cxn modelId="{CCF80F8B-5544-4C63-843F-52D072B01E65}" type="presOf" srcId="{4A341891-460E-4A29-870B-610249F81085}" destId="{EFA5B43A-3820-4247-93A6-A88FA1FFDD26}" srcOrd="0" destOrd="0" presId="urn:microsoft.com/office/officeart/2005/8/layout/bList2"/>
    <dgm:cxn modelId="{6D4CFA8D-EB58-4549-8A35-28DF0661F785}" srcId="{F2B748D1-EA89-4B75-8ED2-FB31480C05D0}" destId="{6FFFFE33-D9CF-46CC-BEA9-B4660CCAEB2A}" srcOrd="0" destOrd="0" parTransId="{6A68F359-1FA9-4F15-912E-E8F8BBE6F0F3}" sibTransId="{DBA6437D-4AAA-4234-9F44-FEBE8CB514C6}"/>
    <dgm:cxn modelId="{80F04CB1-F86B-4F56-8969-E8CA580561DF}" type="presOf" srcId="{B8F3D39B-7410-4F35-9D7D-FD08C5F697F4}" destId="{1BA90D28-E2DC-40F3-BC25-B7F075E34830}" srcOrd="0" destOrd="0" presId="urn:microsoft.com/office/officeart/2005/8/layout/bList2"/>
    <dgm:cxn modelId="{AFA0FDBD-1DFD-463F-9F74-DAF4F43EF468}" srcId="{7A71A882-DA42-4039-A593-A6F71BFC25A5}" destId="{4A341891-460E-4A29-870B-610249F81085}" srcOrd="1" destOrd="0" parTransId="{C9B8E3CA-56E6-413F-A563-6B8D646E9D03}" sibTransId="{01D5F462-D9AE-423D-B98C-0C94E69B128B}"/>
    <dgm:cxn modelId="{C51372A3-AF33-4B2B-9357-7BDF6905366C}" type="presParOf" srcId="{84378861-5125-4DCC-AD73-65A24DA9FE68}" destId="{56935780-31DD-451A-95AF-CA4C735EB5CD}" srcOrd="0" destOrd="0" presId="urn:microsoft.com/office/officeart/2005/8/layout/bList2"/>
    <dgm:cxn modelId="{E39829D4-C365-48B8-8A15-CCFB932ABBCF}" type="presParOf" srcId="{56935780-31DD-451A-95AF-CA4C735EB5CD}" destId="{C9762DFB-4A16-4958-860D-F3F1D48E1A00}" srcOrd="0" destOrd="0" presId="urn:microsoft.com/office/officeart/2005/8/layout/bList2"/>
    <dgm:cxn modelId="{49B84C73-BABC-44C8-9C0C-6082DCBE5749}" type="presParOf" srcId="{56935780-31DD-451A-95AF-CA4C735EB5CD}" destId="{277BA6AC-9923-4363-B97F-B61B67E67014}" srcOrd="1" destOrd="0" presId="urn:microsoft.com/office/officeart/2005/8/layout/bList2"/>
    <dgm:cxn modelId="{EAFF7CCE-9DC3-47EC-9D9D-E7E2C1E6C2C0}" type="presParOf" srcId="{56935780-31DD-451A-95AF-CA4C735EB5CD}" destId="{C72C9806-E3A7-4556-9262-947B0D194AEB}" srcOrd="2" destOrd="0" presId="urn:microsoft.com/office/officeart/2005/8/layout/bList2"/>
    <dgm:cxn modelId="{66AFA3FD-AB16-4084-9FC6-1F17628CB997}" type="presParOf" srcId="{56935780-31DD-451A-95AF-CA4C735EB5CD}" destId="{3BE6AC2B-5EF4-426C-BC65-847CCC0DD884}" srcOrd="3" destOrd="0" presId="urn:microsoft.com/office/officeart/2005/8/layout/bList2"/>
    <dgm:cxn modelId="{4280C774-7F77-4AE5-A451-1C8ECF293FC9}" type="presParOf" srcId="{84378861-5125-4DCC-AD73-65A24DA9FE68}" destId="{76F8A586-CB34-406D-9AC4-319218067FB5}" srcOrd="1" destOrd="0" presId="urn:microsoft.com/office/officeart/2005/8/layout/bList2"/>
    <dgm:cxn modelId="{5D0DC0DA-8BC5-42F7-838C-85A6986B2D68}" type="presParOf" srcId="{84378861-5125-4DCC-AD73-65A24DA9FE68}" destId="{478A3029-C734-42CC-8F66-0706DEAD2DE7}" srcOrd="2" destOrd="0" presId="urn:microsoft.com/office/officeart/2005/8/layout/bList2"/>
    <dgm:cxn modelId="{7FD014A3-CB7C-4B08-B436-EB397933EEF7}" type="presParOf" srcId="{478A3029-C734-42CC-8F66-0706DEAD2DE7}" destId="{1BA90D28-E2DC-40F3-BC25-B7F075E34830}" srcOrd="0" destOrd="0" presId="urn:microsoft.com/office/officeart/2005/8/layout/bList2"/>
    <dgm:cxn modelId="{AB861A1F-1A73-4FE1-BB33-958F16FB0AA2}" type="presParOf" srcId="{478A3029-C734-42CC-8F66-0706DEAD2DE7}" destId="{EFA5B43A-3820-4247-93A6-A88FA1FFDD26}" srcOrd="1" destOrd="0" presId="urn:microsoft.com/office/officeart/2005/8/layout/bList2"/>
    <dgm:cxn modelId="{AAF13F9B-8793-4D2E-AF57-E9D1FCBCC88A}" type="presParOf" srcId="{478A3029-C734-42CC-8F66-0706DEAD2DE7}" destId="{908880EA-1020-4BA5-B5AB-69C66274A1A2}" srcOrd="2" destOrd="0" presId="urn:microsoft.com/office/officeart/2005/8/layout/bList2"/>
    <dgm:cxn modelId="{D36FCBE9-170C-41BE-B863-3950D80A472E}" type="presParOf" srcId="{478A3029-C734-42CC-8F66-0706DEAD2DE7}" destId="{E8B3ADD4-8F4F-4B83-A8F0-80DF4E9A67B6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74B6B2-C7A4-498A-9126-37FBE42F4FF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B62D5C-E74F-4EE5-ACF6-4CDCDA6C71AF}">
      <dgm:prSet custT="1"/>
      <dgm:spPr/>
      <dgm:t>
        <a:bodyPr/>
        <a:lstStyle/>
        <a:p>
          <a:r>
            <a:rPr lang="pl-PL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1. </a:t>
          </a:r>
          <a:r>
            <a:rPr lang="uk-UA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Визначіть</a:t>
          </a:r>
          <a:r>
            <a:rPr lang="pl-PL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 </a:t>
          </a:r>
          <a:r>
            <a:rPr lang="uk-UA" sz="2200" b="1" dirty="0">
              <a:solidFill>
                <a:srgbClr val="FF000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цілі комунікації</a:t>
          </a:r>
          <a:r>
            <a:rPr lang="pl-PL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. </a:t>
          </a:r>
          <a:r>
            <a:rPr lang="uk-UA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Вкажіть цілі комунікації, принаймні, на початку реалізації проєкту та наприкінці його впровадження</a:t>
          </a:r>
          <a:r>
            <a:rPr lang="pl-PL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. </a:t>
          </a:r>
        </a:p>
        <a:p>
          <a:r>
            <a:rPr lang="ru-RU" sz="2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За бажанням можна вказати додаткові цілі комунікації для важливих етапів проєкту.</a:t>
          </a:r>
          <a:endParaRPr lang="en-US" sz="2200" dirty="0">
            <a:solidFill>
              <a:srgbClr val="002060"/>
            </a:solidFill>
            <a:latin typeface="+mn-lt"/>
            <a:ea typeface="Open Sans" panose="020B0806030504020204" pitchFamily="34" charset="0"/>
            <a:cs typeface="Arial" panose="020B0604020202020204" pitchFamily="34" charset="0"/>
          </a:endParaRPr>
        </a:p>
      </dgm:t>
    </dgm:pt>
    <dgm:pt modelId="{CC853255-6594-4F2E-ACAA-2A732D4835ED}" type="parTrans" cxnId="{719F6E86-430B-4D59-A53B-E517594513DB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65CC035B-B6C4-4E34-97DB-0E47F525DAC5}" type="sibTrans" cxnId="{719F6E86-430B-4D59-A53B-E517594513DB}">
      <dgm:prSet phldrT="1" phldr="0"/>
      <dgm:spPr/>
      <dgm:t>
        <a:bodyPr/>
        <a:lstStyle/>
        <a:p>
          <a:endParaRPr lang="pl-PL"/>
        </a:p>
      </dgm:t>
    </dgm:pt>
    <dgm:pt modelId="{21830FAF-BB21-4043-94E3-DF32A867D4B7}">
      <dgm:prSet custT="1"/>
      <dgm:spPr/>
      <dgm:t>
        <a:bodyPr/>
        <a:lstStyle/>
        <a:p>
          <a:r>
            <a:rPr lang="pl-PL" sz="2200" dirty="0">
              <a:solidFill>
                <a:srgbClr val="002060"/>
              </a:solidFill>
              <a:latin typeface="+mn-lt"/>
            </a:rPr>
            <a:t>2. </a:t>
          </a:r>
          <a:r>
            <a:rPr lang="uk-UA" sz="2200" dirty="0">
              <a:solidFill>
                <a:srgbClr val="002060"/>
              </a:solidFill>
              <a:latin typeface="+mn-lt"/>
            </a:rPr>
            <a:t>Вкажіть </a:t>
          </a:r>
          <a:r>
            <a:rPr lang="uk-UA" sz="2200" b="1" dirty="0">
              <a:solidFill>
                <a:srgbClr val="FF0000"/>
              </a:solidFill>
              <a:latin typeface="+mn-lt"/>
            </a:rPr>
            <a:t>цільові групи</a:t>
          </a:r>
          <a:r>
            <a:rPr lang="uk-UA" sz="2200" dirty="0">
              <a:solidFill>
                <a:srgbClr val="002060"/>
              </a:solidFill>
              <a:latin typeface="+mn-lt"/>
            </a:rPr>
            <a:t>, які безпосередньо пов'язані з вашими цілями комунікації.</a:t>
          </a:r>
          <a:endParaRPr lang="en-US" sz="2200" dirty="0">
            <a:solidFill>
              <a:srgbClr val="002060"/>
            </a:solidFill>
            <a:latin typeface="+mn-lt"/>
          </a:endParaRPr>
        </a:p>
      </dgm:t>
    </dgm:pt>
    <dgm:pt modelId="{50B02509-7BB3-434C-9328-087C83AC8EF7}" type="parTrans" cxnId="{96887390-401E-4A0F-A102-B1D4F3249C4F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117A35D3-A80E-45AC-A159-D7CA01E84372}" type="sibTrans" cxnId="{96887390-401E-4A0F-A102-B1D4F3249C4F}">
      <dgm:prSet phldrT="2" phldr="0"/>
      <dgm:spPr/>
      <dgm:t>
        <a:bodyPr/>
        <a:lstStyle/>
        <a:p>
          <a:endParaRPr lang="pl-PL"/>
        </a:p>
      </dgm:t>
    </dgm:pt>
    <dgm:pt modelId="{95ED5712-D265-46A5-B7DB-02CAE6C8F534}">
      <dgm:prSet custT="1"/>
      <dgm:spPr/>
      <dgm:t>
        <a:bodyPr/>
        <a:lstStyle/>
        <a:p>
          <a:r>
            <a:rPr lang="pl-PL" sz="2200" dirty="0">
              <a:solidFill>
                <a:srgbClr val="002060"/>
              </a:solidFill>
              <a:latin typeface="+mn-lt"/>
            </a:rPr>
            <a:t>3. </a:t>
          </a:r>
          <a:r>
            <a:rPr lang="uk-UA" sz="2200" dirty="0">
              <a:solidFill>
                <a:srgbClr val="002060"/>
              </a:solidFill>
              <a:latin typeface="+mn-lt"/>
            </a:rPr>
            <a:t>Опишіть </a:t>
          </a:r>
          <a:r>
            <a:rPr lang="uk-UA" sz="2200" b="1" dirty="0">
              <a:solidFill>
                <a:srgbClr val="FF0000"/>
              </a:solidFill>
              <a:latin typeface="+mn-lt"/>
            </a:rPr>
            <a:t>комунікаційні заходи</a:t>
          </a:r>
          <a:r>
            <a:rPr lang="uk-UA" sz="2200" dirty="0">
              <a:solidFill>
                <a:srgbClr val="002060"/>
              </a:solidFill>
              <a:latin typeface="+mn-lt"/>
            </a:rPr>
            <a:t>, принаймні ті, які є обов’язковими. Ми також рекомендуємо вказати додаткові заходи, які допоможуть вам досягти поставленої мети та охопити вашу цільову групу.</a:t>
          </a:r>
          <a:endParaRPr lang="en-US" sz="2200" dirty="0">
            <a:solidFill>
              <a:srgbClr val="002060"/>
            </a:solidFill>
            <a:latin typeface="+mn-lt"/>
          </a:endParaRPr>
        </a:p>
      </dgm:t>
    </dgm:pt>
    <dgm:pt modelId="{6894C601-7745-4270-98C4-E79387BBD461}" type="parTrans" cxnId="{8FCE3644-D77E-4A3D-B8D0-FF2F3218554C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180649D4-450A-47BF-9F92-4FBCABD8E8C2}" type="sibTrans" cxnId="{8FCE3644-D77E-4A3D-B8D0-FF2F3218554C}">
      <dgm:prSet phldrT="3" phldr="0"/>
      <dgm:spPr/>
      <dgm:t>
        <a:bodyPr/>
        <a:lstStyle/>
        <a:p>
          <a:endParaRPr lang="pl-PL"/>
        </a:p>
      </dgm:t>
    </dgm:pt>
    <dgm:pt modelId="{7B71B950-D1A8-4A3E-B08B-38582F4C9759}">
      <dgm:prSet custT="1"/>
      <dgm:spPr/>
      <dgm:t>
        <a:bodyPr/>
        <a:lstStyle/>
        <a:p>
          <a:r>
            <a:rPr lang="pl-PL" sz="2200" dirty="0">
              <a:solidFill>
                <a:srgbClr val="002060"/>
              </a:solidFill>
              <a:latin typeface="+mn-lt"/>
            </a:rPr>
            <a:t>4. </a:t>
          </a:r>
          <a:r>
            <a:rPr lang="ru-RU" sz="2200" dirty="0">
              <a:solidFill>
                <a:srgbClr val="002060"/>
              </a:solidFill>
              <a:latin typeface="+mn-lt"/>
            </a:rPr>
            <a:t>Налаштуйте </a:t>
          </a:r>
          <a:r>
            <a:rPr lang="ru-RU" sz="2200" b="1" dirty="0">
              <a:solidFill>
                <a:srgbClr val="FF0000"/>
              </a:solidFill>
              <a:latin typeface="+mn-lt"/>
            </a:rPr>
            <a:t>інструменти комунікації </a:t>
          </a:r>
          <a:r>
            <a:rPr lang="ru-RU" sz="2200" dirty="0">
              <a:solidFill>
                <a:srgbClr val="002060"/>
              </a:solidFill>
              <a:latin typeface="+mn-lt"/>
            </a:rPr>
            <a:t>для кожного заходу та задайте цільове числове значення для нього (кількість чи особи).</a:t>
          </a:r>
          <a:endParaRPr lang="en-US" sz="2200" dirty="0">
            <a:solidFill>
              <a:srgbClr val="002060"/>
            </a:solidFill>
            <a:latin typeface="+mn-lt"/>
          </a:endParaRPr>
        </a:p>
      </dgm:t>
    </dgm:pt>
    <dgm:pt modelId="{648D5C94-C932-4883-A742-19EF88DAE9F2}" type="parTrans" cxnId="{21765471-A2C7-4D99-B007-CF475CE83506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BF7A4377-A2D7-414E-910E-E0904B8EC02C}" type="sibTrans" cxnId="{21765471-A2C7-4D99-B007-CF475CE83506}">
      <dgm:prSet phldrT="4" phldr="0"/>
      <dgm:spPr/>
      <dgm:t>
        <a:bodyPr/>
        <a:lstStyle/>
        <a:p>
          <a:endParaRPr lang="pl-PL"/>
        </a:p>
      </dgm:t>
    </dgm:pt>
    <dgm:pt modelId="{E2CEAA3A-C886-412B-B9DA-47E47F2FB86A}">
      <dgm:prSet custT="1"/>
      <dgm:spPr/>
      <dgm:t>
        <a:bodyPr/>
        <a:lstStyle/>
        <a:p>
          <a:r>
            <a:rPr lang="pl-PL" sz="2200" dirty="0">
              <a:solidFill>
                <a:srgbClr val="002060"/>
              </a:solidFill>
              <a:latin typeface="+mn-lt"/>
            </a:rPr>
            <a:t>5. </a:t>
          </a:r>
          <a:r>
            <a:rPr lang="ru-RU" sz="2200" b="1" dirty="0">
              <a:solidFill>
                <a:srgbClr val="FF0000"/>
              </a:solidFill>
              <a:latin typeface="+mn-lt"/>
            </a:rPr>
            <a:t>Призначте партнера до комунікаційного заходу</a:t>
          </a:r>
          <a:r>
            <a:rPr lang="ru-RU" sz="2200" dirty="0">
              <a:solidFill>
                <a:srgbClr val="002060"/>
              </a:solidFill>
              <a:latin typeface="+mn-lt"/>
            </a:rPr>
            <a:t>, який буде відповідати за його реалізацію.</a:t>
          </a:r>
          <a:endParaRPr lang="en-US" sz="2200" dirty="0">
            <a:solidFill>
              <a:srgbClr val="002060"/>
            </a:solidFill>
            <a:latin typeface="+mn-lt"/>
          </a:endParaRPr>
        </a:p>
      </dgm:t>
    </dgm:pt>
    <dgm:pt modelId="{61E04C36-5CD6-4427-B0F5-E40B0B7CA424}" type="parTrans" cxnId="{F6FD2833-95D6-4A9C-8884-7D77F2F4DFBB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92F67621-E1DD-44A7-9B8F-827A08C3AB60}" type="sibTrans" cxnId="{F6FD2833-95D6-4A9C-8884-7D77F2F4DFBB}">
      <dgm:prSet phldrT="5" phldr="0"/>
      <dgm:spPr/>
      <dgm:t>
        <a:bodyPr/>
        <a:lstStyle/>
        <a:p>
          <a:endParaRPr lang="pl-PL"/>
        </a:p>
      </dgm:t>
    </dgm:pt>
    <dgm:pt modelId="{730BD2CC-1040-4AED-ADB5-94718F010884}" type="pres">
      <dgm:prSet presAssocID="{4B74B6B2-C7A4-498A-9126-37FBE42F4FFD}" presName="vert0" presStyleCnt="0">
        <dgm:presLayoutVars>
          <dgm:dir/>
          <dgm:animOne val="branch"/>
          <dgm:animLvl val="lvl"/>
        </dgm:presLayoutVars>
      </dgm:prSet>
      <dgm:spPr/>
    </dgm:pt>
    <dgm:pt modelId="{F50D51E5-A530-4014-B3D2-BEB28412321B}" type="pres">
      <dgm:prSet presAssocID="{E6B62D5C-E74F-4EE5-ACF6-4CDCDA6C71AF}" presName="thickLine" presStyleLbl="alignNode1" presStyleIdx="0" presStyleCnt="5"/>
      <dgm:spPr/>
    </dgm:pt>
    <dgm:pt modelId="{53D328DE-CE89-4C51-8850-CD022055D71E}" type="pres">
      <dgm:prSet presAssocID="{E6B62D5C-E74F-4EE5-ACF6-4CDCDA6C71AF}" presName="horz1" presStyleCnt="0"/>
      <dgm:spPr/>
    </dgm:pt>
    <dgm:pt modelId="{774F8E24-BD3B-481A-ABD0-D03751187E06}" type="pres">
      <dgm:prSet presAssocID="{E6B62D5C-E74F-4EE5-ACF6-4CDCDA6C71AF}" presName="tx1" presStyleLbl="revTx" presStyleIdx="0" presStyleCnt="5"/>
      <dgm:spPr/>
    </dgm:pt>
    <dgm:pt modelId="{97D0D967-E504-4669-83D5-DCB07130EB70}" type="pres">
      <dgm:prSet presAssocID="{E6B62D5C-E74F-4EE5-ACF6-4CDCDA6C71AF}" presName="vert1" presStyleCnt="0"/>
      <dgm:spPr/>
    </dgm:pt>
    <dgm:pt modelId="{17694F62-A65D-4143-A5ED-1AF9A16F8DB3}" type="pres">
      <dgm:prSet presAssocID="{21830FAF-BB21-4043-94E3-DF32A867D4B7}" presName="thickLine" presStyleLbl="alignNode1" presStyleIdx="1" presStyleCnt="5"/>
      <dgm:spPr/>
    </dgm:pt>
    <dgm:pt modelId="{5F1CA1ED-144D-4B54-A45A-C957A9C9483B}" type="pres">
      <dgm:prSet presAssocID="{21830FAF-BB21-4043-94E3-DF32A867D4B7}" presName="horz1" presStyleCnt="0"/>
      <dgm:spPr/>
    </dgm:pt>
    <dgm:pt modelId="{AB82CAE3-681C-4DDE-99F3-4FF86266BD89}" type="pres">
      <dgm:prSet presAssocID="{21830FAF-BB21-4043-94E3-DF32A867D4B7}" presName="tx1" presStyleLbl="revTx" presStyleIdx="1" presStyleCnt="5" custScaleY="56551"/>
      <dgm:spPr/>
    </dgm:pt>
    <dgm:pt modelId="{6DA71C6D-D427-4E08-AB43-E01BFCB6C24B}" type="pres">
      <dgm:prSet presAssocID="{21830FAF-BB21-4043-94E3-DF32A867D4B7}" presName="vert1" presStyleCnt="0"/>
      <dgm:spPr/>
    </dgm:pt>
    <dgm:pt modelId="{89DD265C-A362-47B5-ADFB-F40AAF74EC3F}" type="pres">
      <dgm:prSet presAssocID="{95ED5712-D265-46A5-B7DB-02CAE6C8F534}" presName="thickLine" presStyleLbl="alignNode1" presStyleIdx="2" presStyleCnt="5"/>
      <dgm:spPr/>
    </dgm:pt>
    <dgm:pt modelId="{1C35F487-30DD-4EE9-B884-0ABACC87F0AC}" type="pres">
      <dgm:prSet presAssocID="{95ED5712-D265-46A5-B7DB-02CAE6C8F534}" presName="horz1" presStyleCnt="0"/>
      <dgm:spPr/>
    </dgm:pt>
    <dgm:pt modelId="{3603831E-B2C4-4D9F-8E7C-D98B5FB8198F}" type="pres">
      <dgm:prSet presAssocID="{95ED5712-D265-46A5-B7DB-02CAE6C8F534}" presName="tx1" presStyleLbl="revTx" presStyleIdx="2" presStyleCnt="5"/>
      <dgm:spPr/>
    </dgm:pt>
    <dgm:pt modelId="{1E5D4292-7A2D-4DD2-A1FE-48F7ABF9B8F5}" type="pres">
      <dgm:prSet presAssocID="{95ED5712-D265-46A5-B7DB-02CAE6C8F534}" presName="vert1" presStyleCnt="0"/>
      <dgm:spPr/>
    </dgm:pt>
    <dgm:pt modelId="{E497F9E6-6F1D-4D30-95ED-7E55D1A2ABCF}" type="pres">
      <dgm:prSet presAssocID="{7B71B950-D1A8-4A3E-B08B-38582F4C9759}" presName="thickLine" presStyleLbl="alignNode1" presStyleIdx="3" presStyleCnt="5"/>
      <dgm:spPr/>
    </dgm:pt>
    <dgm:pt modelId="{400BCAB2-E137-4CEF-BC8B-DA828E640740}" type="pres">
      <dgm:prSet presAssocID="{7B71B950-D1A8-4A3E-B08B-38582F4C9759}" presName="horz1" presStyleCnt="0"/>
      <dgm:spPr/>
    </dgm:pt>
    <dgm:pt modelId="{98EC0684-94A5-457C-9E2C-DB67C45ABE90}" type="pres">
      <dgm:prSet presAssocID="{7B71B950-D1A8-4A3E-B08B-38582F4C9759}" presName="tx1" presStyleLbl="revTx" presStyleIdx="3" presStyleCnt="5"/>
      <dgm:spPr/>
    </dgm:pt>
    <dgm:pt modelId="{30D8310C-6CE0-4816-9461-853F973D5918}" type="pres">
      <dgm:prSet presAssocID="{7B71B950-D1A8-4A3E-B08B-38582F4C9759}" presName="vert1" presStyleCnt="0"/>
      <dgm:spPr/>
    </dgm:pt>
    <dgm:pt modelId="{046783C0-52A9-4CF4-9EB8-F1381969F003}" type="pres">
      <dgm:prSet presAssocID="{E2CEAA3A-C886-412B-B9DA-47E47F2FB86A}" presName="thickLine" presStyleLbl="alignNode1" presStyleIdx="4" presStyleCnt="5" custLinFactNeighborY="-31426"/>
      <dgm:spPr/>
    </dgm:pt>
    <dgm:pt modelId="{9FB31E74-A070-4EDC-A3C2-773F27610BFA}" type="pres">
      <dgm:prSet presAssocID="{E2CEAA3A-C886-412B-B9DA-47E47F2FB86A}" presName="horz1" presStyleCnt="0"/>
      <dgm:spPr/>
    </dgm:pt>
    <dgm:pt modelId="{93F3147B-FF94-46BA-A258-67404C089A67}" type="pres">
      <dgm:prSet presAssocID="{E2CEAA3A-C886-412B-B9DA-47E47F2FB86A}" presName="tx1" presStyleLbl="revTx" presStyleIdx="4" presStyleCnt="5" custLinFactNeighborY="-31464"/>
      <dgm:spPr/>
    </dgm:pt>
    <dgm:pt modelId="{8FC9DDD7-97D6-4D6C-9456-8A5E9E1625C8}" type="pres">
      <dgm:prSet presAssocID="{E2CEAA3A-C886-412B-B9DA-47E47F2FB86A}" presName="vert1" presStyleCnt="0"/>
      <dgm:spPr/>
    </dgm:pt>
  </dgm:ptLst>
  <dgm:cxnLst>
    <dgm:cxn modelId="{20B47E02-0132-4500-91E3-B0677641121B}" type="presOf" srcId="{95ED5712-D265-46A5-B7DB-02CAE6C8F534}" destId="{3603831E-B2C4-4D9F-8E7C-D98B5FB8198F}" srcOrd="0" destOrd="0" presId="urn:microsoft.com/office/officeart/2008/layout/LinedList"/>
    <dgm:cxn modelId="{C6E81428-2BD5-4851-97D4-1509A8E7A70A}" type="presOf" srcId="{7B71B950-D1A8-4A3E-B08B-38582F4C9759}" destId="{98EC0684-94A5-457C-9E2C-DB67C45ABE90}" srcOrd="0" destOrd="0" presId="urn:microsoft.com/office/officeart/2008/layout/LinedList"/>
    <dgm:cxn modelId="{F6FD2833-95D6-4A9C-8884-7D77F2F4DFBB}" srcId="{4B74B6B2-C7A4-498A-9126-37FBE42F4FFD}" destId="{E2CEAA3A-C886-412B-B9DA-47E47F2FB86A}" srcOrd="4" destOrd="0" parTransId="{61E04C36-5CD6-4427-B0F5-E40B0B7CA424}" sibTransId="{92F67621-E1DD-44A7-9B8F-827A08C3AB60}"/>
    <dgm:cxn modelId="{5B635A39-AFD1-4C86-B6FF-F247D8517A8A}" type="presOf" srcId="{E6B62D5C-E74F-4EE5-ACF6-4CDCDA6C71AF}" destId="{774F8E24-BD3B-481A-ABD0-D03751187E06}" srcOrd="0" destOrd="0" presId="urn:microsoft.com/office/officeart/2008/layout/LinedList"/>
    <dgm:cxn modelId="{8FCE3644-D77E-4A3D-B8D0-FF2F3218554C}" srcId="{4B74B6B2-C7A4-498A-9126-37FBE42F4FFD}" destId="{95ED5712-D265-46A5-B7DB-02CAE6C8F534}" srcOrd="2" destOrd="0" parTransId="{6894C601-7745-4270-98C4-E79387BBD461}" sibTransId="{180649D4-450A-47BF-9F92-4FBCABD8E8C2}"/>
    <dgm:cxn modelId="{21765471-A2C7-4D99-B007-CF475CE83506}" srcId="{4B74B6B2-C7A4-498A-9126-37FBE42F4FFD}" destId="{7B71B950-D1A8-4A3E-B08B-38582F4C9759}" srcOrd="3" destOrd="0" parTransId="{648D5C94-C932-4883-A742-19EF88DAE9F2}" sibTransId="{BF7A4377-A2D7-414E-910E-E0904B8EC02C}"/>
    <dgm:cxn modelId="{D47C4785-FA35-46CB-BF4A-7CEC20A1E6C9}" type="presOf" srcId="{E2CEAA3A-C886-412B-B9DA-47E47F2FB86A}" destId="{93F3147B-FF94-46BA-A258-67404C089A67}" srcOrd="0" destOrd="0" presId="urn:microsoft.com/office/officeart/2008/layout/LinedList"/>
    <dgm:cxn modelId="{719F6E86-430B-4D59-A53B-E517594513DB}" srcId="{4B74B6B2-C7A4-498A-9126-37FBE42F4FFD}" destId="{E6B62D5C-E74F-4EE5-ACF6-4CDCDA6C71AF}" srcOrd="0" destOrd="0" parTransId="{CC853255-6594-4F2E-ACAA-2A732D4835ED}" sibTransId="{65CC035B-B6C4-4E34-97DB-0E47F525DAC5}"/>
    <dgm:cxn modelId="{96887390-401E-4A0F-A102-B1D4F3249C4F}" srcId="{4B74B6B2-C7A4-498A-9126-37FBE42F4FFD}" destId="{21830FAF-BB21-4043-94E3-DF32A867D4B7}" srcOrd="1" destOrd="0" parTransId="{50B02509-7BB3-434C-9328-087C83AC8EF7}" sibTransId="{117A35D3-A80E-45AC-A159-D7CA01E84372}"/>
    <dgm:cxn modelId="{08E248DE-B9F2-4A34-A601-82C7E2C61DDB}" type="presOf" srcId="{21830FAF-BB21-4043-94E3-DF32A867D4B7}" destId="{AB82CAE3-681C-4DDE-99F3-4FF86266BD89}" srcOrd="0" destOrd="0" presId="urn:microsoft.com/office/officeart/2008/layout/LinedList"/>
    <dgm:cxn modelId="{1C60F7E6-6343-44F2-A2E8-375BAD4E0E41}" type="presOf" srcId="{4B74B6B2-C7A4-498A-9126-37FBE42F4FFD}" destId="{730BD2CC-1040-4AED-ADB5-94718F010884}" srcOrd="0" destOrd="0" presId="urn:microsoft.com/office/officeart/2008/layout/LinedList"/>
    <dgm:cxn modelId="{B080869E-7CB5-4F6D-A3DC-9CDD90707956}" type="presParOf" srcId="{730BD2CC-1040-4AED-ADB5-94718F010884}" destId="{F50D51E5-A530-4014-B3D2-BEB28412321B}" srcOrd="0" destOrd="0" presId="urn:microsoft.com/office/officeart/2008/layout/LinedList"/>
    <dgm:cxn modelId="{9B732AE6-846C-4628-B01B-87EE6B5756A9}" type="presParOf" srcId="{730BD2CC-1040-4AED-ADB5-94718F010884}" destId="{53D328DE-CE89-4C51-8850-CD022055D71E}" srcOrd="1" destOrd="0" presId="urn:microsoft.com/office/officeart/2008/layout/LinedList"/>
    <dgm:cxn modelId="{ECD309DF-2B6C-4AA3-B5D8-22F04D1D3BEC}" type="presParOf" srcId="{53D328DE-CE89-4C51-8850-CD022055D71E}" destId="{774F8E24-BD3B-481A-ABD0-D03751187E06}" srcOrd="0" destOrd="0" presId="urn:microsoft.com/office/officeart/2008/layout/LinedList"/>
    <dgm:cxn modelId="{334AB687-2AD0-4062-B84A-B2C8F6348812}" type="presParOf" srcId="{53D328DE-CE89-4C51-8850-CD022055D71E}" destId="{97D0D967-E504-4669-83D5-DCB07130EB70}" srcOrd="1" destOrd="0" presId="urn:microsoft.com/office/officeart/2008/layout/LinedList"/>
    <dgm:cxn modelId="{5FE8DE9F-65E1-4B5D-90A9-7E4477294A49}" type="presParOf" srcId="{730BD2CC-1040-4AED-ADB5-94718F010884}" destId="{17694F62-A65D-4143-A5ED-1AF9A16F8DB3}" srcOrd="2" destOrd="0" presId="urn:microsoft.com/office/officeart/2008/layout/LinedList"/>
    <dgm:cxn modelId="{FC692BC5-C384-4213-946F-16CDD12B21B9}" type="presParOf" srcId="{730BD2CC-1040-4AED-ADB5-94718F010884}" destId="{5F1CA1ED-144D-4B54-A45A-C957A9C9483B}" srcOrd="3" destOrd="0" presId="urn:microsoft.com/office/officeart/2008/layout/LinedList"/>
    <dgm:cxn modelId="{C45372AE-7DA9-45C9-A6B6-FD027FB4993A}" type="presParOf" srcId="{5F1CA1ED-144D-4B54-A45A-C957A9C9483B}" destId="{AB82CAE3-681C-4DDE-99F3-4FF86266BD89}" srcOrd="0" destOrd="0" presId="urn:microsoft.com/office/officeart/2008/layout/LinedList"/>
    <dgm:cxn modelId="{48C1BBCD-AA1C-4E36-9356-D6FCA66640B2}" type="presParOf" srcId="{5F1CA1ED-144D-4B54-A45A-C957A9C9483B}" destId="{6DA71C6D-D427-4E08-AB43-E01BFCB6C24B}" srcOrd="1" destOrd="0" presId="urn:microsoft.com/office/officeart/2008/layout/LinedList"/>
    <dgm:cxn modelId="{8724E6AB-4BF7-4511-8ECB-137205A42A47}" type="presParOf" srcId="{730BD2CC-1040-4AED-ADB5-94718F010884}" destId="{89DD265C-A362-47B5-ADFB-F40AAF74EC3F}" srcOrd="4" destOrd="0" presId="urn:microsoft.com/office/officeart/2008/layout/LinedList"/>
    <dgm:cxn modelId="{9EC24092-16D2-4107-A640-946A8CBD754A}" type="presParOf" srcId="{730BD2CC-1040-4AED-ADB5-94718F010884}" destId="{1C35F487-30DD-4EE9-B884-0ABACC87F0AC}" srcOrd="5" destOrd="0" presId="urn:microsoft.com/office/officeart/2008/layout/LinedList"/>
    <dgm:cxn modelId="{57337E49-39C5-4167-8945-373FF4EDC92E}" type="presParOf" srcId="{1C35F487-30DD-4EE9-B884-0ABACC87F0AC}" destId="{3603831E-B2C4-4D9F-8E7C-D98B5FB8198F}" srcOrd="0" destOrd="0" presId="urn:microsoft.com/office/officeart/2008/layout/LinedList"/>
    <dgm:cxn modelId="{C3C5CC5A-C49A-4208-BE93-58FAF84C6E92}" type="presParOf" srcId="{1C35F487-30DD-4EE9-B884-0ABACC87F0AC}" destId="{1E5D4292-7A2D-4DD2-A1FE-48F7ABF9B8F5}" srcOrd="1" destOrd="0" presId="urn:microsoft.com/office/officeart/2008/layout/LinedList"/>
    <dgm:cxn modelId="{B78906FA-0D7A-40DA-9842-3141961372F7}" type="presParOf" srcId="{730BD2CC-1040-4AED-ADB5-94718F010884}" destId="{E497F9E6-6F1D-4D30-95ED-7E55D1A2ABCF}" srcOrd="6" destOrd="0" presId="urn:microsoft.com/office/officeart/2008/layout/LinedList"/>
    <dgm:cxn modelId="{E4BD3CD8-ACD4-478C-8520-244493DCC30B}" type="presParOf" srcId="{730BD2CC-1040-4AED-ADB5-94718F010884}" destId="{400BCAB2-E137-4CEF-BC8B-DA828E640740}" srcOrd="7" destOrd="0" presId="urn:microsoft.com/office/officeart/2008/layout/LinedList"/>
    <dgm:cxn modelId="{F6DF7271-6AA5-4D86-991C-F929D65A3D94}" type="presParOf" srcId="{400BCAB2-E137-4CEF-BC8B-DA828E640740}" destId="{98EC0684-94A5-457C-9E2C-DB67C45ABE90}" srcOrd="0" destOrd="0" presId="urn:microsoft.com/office/officeart/2008/layout/LinedList"/>
    <dgm:cxn modelId="{713C3A32-8524-428F-A32B-85A21D72F30B}" type="presParOf" srcId="{400BCAB2-E137-4CEF-BC8B-DA828E640740}" destId="{30D8310C-6CE0-4816-9461-853F973D5918}" srcOrd="1" destOrd="0" presId="urn:microsoft.com/office/officeart/2008/layout/LinedList"/>
    <dgm:cxn modelId="{2DB00783-703F-4F89-AA07-916FDCA5BEFA}" type="presParOf" srcId="{730BD2CC-1040-4AED-ADB5-94718F010884}" destId="{046783C0-52A9-4CF4-9EB8-F1381969F003}" srcOrd="8" destOrd="0" presId="urn:microsoft.com/office/officeart/2008/layout/LinedList"/>
    <dgm:cxn modelId="{BCFFF786-EE15-4E7F-915B-CC9676CADCE4}" type="presParOf" srcId="{730BD2CC-1040-4AED-ADB5-94718F010884}" destId="{9FB31E74-A070-4EDC-A3C2-773F27610BFA}" srcOrd="9" destOrd="0" presId="urn:microsoft.com/office/officeart/2008/layout/LinedList"/>
    <dgm:cxn modelId="{219218EB-4980-41C8-814E-7EDF28D12CCA}" type="presParOf" srcId="{9FB31E74-A070-4EDC-A3C2-773F27610BFA}" destId="{93F3147B-FF94-46BA-A258-67404C089A67}" srcOrd="0" destOrd="0" presId="urn:microsoft.com/office/officeart/2008/layout/LinedList"/>
    <dgm:cxn modelId="{D4C47B63-16E4-415A-ABCE-59B9E834EB96}" type="presParOf" srcId="{9FB31E74-A070-4EDC-A3C2-773F27610BFA}" destId="{8FC9DDD7-97D6-4D6C-9456-8A5E9E1625C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103672-613F-4910-8D0E-7FC833A55FAF}" type="doc">
      <dgm:prSet loTypeId="urn:microsoft.com/office/officeart/2005/8/layout/process1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B461CCFD-2D00-4F90-9400-C3D6C3E2C96A}">
      <dgm:prSet phldrT="[Tekst]" custT="1"/>
      <dgm:spPr/>
      <dgm:t>
        <a:bodyPr/>
        <a:lstStyle/>
        <a:p>
          <a:r>
            <a:rPr lang="uk-UA" sz="2200" b="1" dirty="0"/>
            <a:t>Мета проєкту</a:t>
          </a:r>
          <a:endParaRPr lang="pl-PL" sz="2200" b="1" dirty="0"/>
        </a:p>
      </dgm:t>
    </dgm:pt>
    <dgm:pt modelId="{C11C4E6B-3CFC-43AF-AE2F-E87A506DB8F2}" type="parTrans" cxnId="{43738C65-1BA7-4606-9227-4DED24B6462D}">
      <dgm:prSet/>
      <dgm:spPr/>
      <dgm:t>
        <a:bodyPr/>
        <a:lstStyle/>
        <a:p>
          <a:endParaRPr lang="pl-PL" sz="2200"/>
        </a:p>
      </dgm:t>
    </dgm:pt>
    <dgm:pt modelId="{DF05FADA-E7B1-418D-86BE-3929B6761B1B}" type="sibTrans" cxnId="{43738C65-1BA7-4606-9227-4DED24B6462D}">
      <dgm:prSet custT="1"/>
      <dgm:spPr/>
      <dgm:t>
        <a:bodyPr/>
        <a:lstStyle/>
        <a:p>
          <a:endParaRPr lang="pl-PL" sz="2200" dirty="0"/>
        </a:p>
      </dgm:t>
    </dgm:pt>
    <dgm:pt modelId="{1D3D68E4-C218-4281-B950-9F94FC5B62E1}">
      <dgm:prSet phldrT="[Tekst]" custT="1"/>
      <dgm:spPr/>
      <dgm:t>
        <a:bodyPr/>
        <a:lstStyle/>
        <a:p>
          <a:r>
            <a:rPr lang="uk-UA" sz="2200" b="1" dirty="0"/>
            <a:t>Цілі комунікації</a:t>
          </a:r>
          <a:endParaRPr lang="pl-PL" sz="2200" b="1" dirty="0"/>
        </a:p>
      </dgm:t>
    </dgm:pt>
    <dgm:pt modelId="{5285CBD2-0A74-4853-A3E1-94596C616B45}" type="parTrans" cxnId="{95406540-E4C0-469D-85D3-A0737276BFB9}">
      <dgm:prSet/>
      <dgm:spPr/>
      <dgm:t>
        <a:bodyPr/>
        <a:lstStyle/>
        <a:p>
          <a:endParaRPr lang="pl-PL" sz="2200"/>
        </a:p>
      </dgm:t>
    </dgm:pt>
    <dgm:pt modelId="{FD52524D-A803-407C-84A7-6615CCACBF05}" type="sibTrans" cxnId="{95406540-E4C0-469D-85D3-A0737276BFB9}">
      <dgm:prSet/>
      <dgm:spPr/>
      <dgm:t>
        <a:bodyPr/>
        <a:lstStyle/>
        <a:p>
          <a:endParaRPr lang="pl-PL" sz="2200"/>
        </a:p>
      </dgm:t>
    </dgm:pt>
    <dgm:pt modelId="{4E3203AC-41E5-4BBD-9780-8278B870B779}">
      <dgm:prSet phldrT="[Tekst]" custT="1"/>
      <dgm:spPr/>
      <dgm:t>
        <a:bodyPr/>
        <a:lstStyle/>
        <a:p>
          <a:r>
            <a:rPr lang="uk-UA" sz="2200" dirty="0"/>
            <a:t>поширення інформації серед батьків (опікунів) про можливість участі в обстеженні та заохочення їх до реєстрації дітей на обстеження</a:t>
          </a:r>
          <a:endParaRPr lang="pl-PL" sz="2200" dirty="0"/>
        </a:p>
      </dgm:t>
    </dgm:pt>
    <dgm:pt modelId="{95015D1F-3813-401D-BAD9-A91DD73C17EC}" type="parTrans" cxnId="{9C6F84CB-6FD3-4B10-A239-FD294C402852}">
      <dgm:prSet/>
      <dgm:spPr/>
      <dgm:t>
        <a:bodyPr/>
        <a:lstStyle/>
        <a:p>
          <a:endParaRPr lang="pl-PL" sz="2200"/>
        </a:p>
      </dgm:t>
    </dgm:pt>
    <dgm:pt modelId="{5896BF75-EBB1-4F79-A6BC-13DB87F8B8CB}" type="sibTrans" cxnId="{9C6F84CB-6FD3-4B10-A239-FD294C402852}">
      <dgm:prSet/>
      <dgm:spPr/>
      <dgm:t>
        <a:bodyPr/>
        <a:lstStyle/>
        <a:p>
          <a:endParaRPr lang="pl-PL" sz="2200"/>
        </a:p>
      </dgm:t>
    </dgm:pt>
    <dgm:pt modelId="{FDD89D5F-D260-4653-B93C-4A4D0FF637E2}">
      <dgm:prSet phldrT="[Tekst]" custT="1"/>
      <dgm:spPr/>
      <dgm:t>
        <a:bodyPr/>
        <a:lstStyle/>
        <a:p>
          <a:r>
            <a:rPr lang="ru-RU" sz="2200" dirty="0"/>
            <a:t>проведення діагностичних скринінгових обстежень учнів із малих міст та сіл</a:t>
          </a:r>
          <a:endParaRPr lang="pl-PL" sz="2200" dirty="0"/>
        </a:p>
      </dgm:t>
    </dgm:pt>
    <dgm:pt modelId="{69476C9C-3AF2-475F-B3A2-55DF96895A14}" type="sibTrans" cxnId="{742C330A-2F24-4AE0-9523-882D879F4A14}">
      <dgm:prSet/>
      <dgm:spPr/>
      <dgm:t>
        <a:bodyPr/>
        <a:lstStyle/>
        <a:p>
          <a:endParaRPr lang="pl-PL" sz="2200"/>
        </a:p>
      </dgm:t>
    </dgm:pt>
    <dgm:pt modelId="{65DC75AA-B204-4D21-B1BA-B555FD71D299}" type="parTrans" cxnId="{742C330A-2F24-4AE0-9523-882D879F4A14}">
      <dgm:prSet/>
      <dgm:spPr/>
      <dgm:t>
        <a:bodyPr/>
        <a:lstStyle/>
        <a:p>
          <a:endParaRPr lang="pl-PL" sz="2200"/>
        </a:p>
      </dgm:t>
    </dgm:pt>
    <dgm:pt modelId="{28CE2A41-89DF-4F53-83AB-23F6C9A35B58}" type="pres">
      <dgm:prSet presAssocID="{F5103672-613F-4910-8D0E-7FC833A55FAF}" presName="Name0" presStyleCnt="0">
        <dgm:presLayoutVars>
          <dgm:dir/>
          <dgm:resizeHandles val="exact"/>
        </dgm:presLayoutVars>
      </dgm:prSet>
      <dgm:spPr/>
    </dgm:pt>
    <dgm:pt modelId="{4970486D-92EC-469C-AFC8-F66C8024E0C3}" type="pres">
      <dgm:prSet presAssocID="{B461CCFD-2D00-4F90-9400-C3D6C3E2C96A}" presName="node" presStyleLbl="node1" presStyleIdx="0" presStyleCnt="2">
        <dgm:presLayoutVars>
          <dgm:bulletEnabled val="1"/>
        </dgm:presLayoutVars>
      </dgm:prSet>
      <dgm:spPr/>
    </dgm:pt>
    <dgm:pt modelId="{7A567B32-F9F3-4276-A1E1-02FFF09BF80B}" type="pres">
      <dgm:prSet presAssocID="{DF05FADA-E7B1-418D-86BE-3929B6761B1B}" presName="sibTrans" presStyleLbl="sibTrans2D1" presStyleIdx="0" presStyleCnt="1"/>
      <dgm:spPr/>
    </dgm:pt>
    <dgm:pt modelId="{6A440CB4-28FF-48BF-A412-632DBB071FDB}" type="pres">
      <dgm:prSet presAssocID="{DF05FADA-E7B1-418D-86BE-3929B6761B1B}" presName="connectorText" presStyleLbl="sibTrans2D1" presStyleIdx="0" presStyleCnt="1"/>
      <dgm:spPr/>
    </dgm:pt>
    <dgm:pt modelId="{2407D263-2705-4652-BD34-DA64F4B71638}" type="pres">
      <dgm:prSet presAssocID="{1D3D68E4-C218-4281-B950-9F94FC5B62E1}" presName="node" presStyleLbl="node1" presStyleIdx="1" presStyleCnt="2">
        <dgm:presLayoutVars>
          <dgm:bulletEnabled val="1"/>
        </dgm:presLayoutVars>
      </dgm:prSet>
      <dgm:spPr/>
    </dgm:pt>
  </dgm:ptLst>
  <dgm:cxnLst>
    <dgm:cxn modelId="{742C330A-2F24-4AE0-9523-882D879F4A14}" srcId="{B461CCFD-2D00-4F90-9400-C3D6C3E2C96A}" destId="{FDD89D5F-D260-4653-B93C-4A4D0FF637E2}" srcOrd="0" destOrd="0" parTransId="{65DC75AA-B204-4D21-B1BA-B555FD71D299}" sibTransId="{69476C9C-3AF2-475F-B3A2-55DF96895A14}"/>
    <dgm:cxn modelId="{01747917-BAD9-4CBB-914D-44A538C3BD8B}" type="presOf" srcId="{FDD89D5F-D260-4653-B93C-4A4D0FF637E2}" destId="{4970486D-92EC-469C-AFC8-F66C8024E0C3}" srcOrd="0" destOrd="1" presId="urn:microsoft.com/office/officeart/2005/8/layout/process1"/>
    <dgm:cxn modelId="{0160261E-66F2-4071-AF10-6B3ABDBC331E}" type="presOf" srcId="{1D3D68E4-C218-4281-B950-9F94FC5B62E1}" destId="{2407D263-2705-4652-BD34-DA64F4B71638}" srcOrd="0" destOrd="0" presId="urn:microsoft.com/office/officeart/2005/8/layout/process1"/>
    <dgm:cxn modelId="{C3FEEF23-F0EA-4444-B3BD-BC76EA5E48C4}" type="presOf" srcId="{F5103672-613F-4910-8D0E-7FC833A55FAF}" destId="{28CE2A41-89DF-4F53-83AB-23F6C9A35B58}" srcOrd="0" destOrd="0" presId="urn:microsoft.com/office/officeart/2005/8/layout/process1"/>
    <dgm:cxn modelId="{95406540-E4C0-469D-85D3-A0737276BFB9}" srcId="{F5103672-613F-4910-8D0E-7FC833A55FAF}" destId="{1D3D68E4-C218-4281-B950-9F94FC5B62E1}" srcOrd="1" destOrd="0" parTransId="{5285CBD2-0A74-4853-A3E1-94596C616B45}" sibTransId="{FD52524D-A803-407C-84A7-6615CCACBF05}"/>
    <dgm:cxn modelId="{43738C65-1BA7-4606-9227-4DED24B6462D}" srcId="{F5103672-613F-4910-8D0E-7FC833A55FAF}" destId="{B461CCFD-2D00-4F90-9400-C3D6C3E2C96A}" srcOrd="0" destOrd="0" parTransId="{C11C4E6B-3CFC-43AF-AE2F-E87A506DB8F2}" sibTransId="{DF05FADA-E7B1-418D-86BE-3929B6761B1B}"/>
    <dgm:cxn modelId="{DCDBA87C-2A99-4A3B-8D5E-57D3208560A7}" type="presOf" srcId="{DF05FADA-E7B1-418D-86BE-3929B6761B1B}" destId="{7A567B32-F9F3-4276-A1E1-02FFF09BF80B}" srcOrd="0" destOrd="0" presId="urn:microsoft.com/office/officeart/2005/8/layout/process1"/>
    <dgm:cxn modelId="{8DDB7489-4EB9-4C33-99F4-2F976196EF9E}" type="presOf" srcId="{DF05FADA-E7B1-418D-86BE-3929B6761B1B}" destId="{6A440CB4-28FF-48BF-A412-632DBB071FDB}" srcOrd="1" destOrd="0" presId="urn:microsoft.com/office/officeart/2005/8/layout/process1"/>
    <dgm:cxn modelId="{7BE3289D-5269-4FB5-B42A-D1DC1F9351A5}" type="presOf" srcId="{4E3203AC-41E5-4BBD-9780-8278B870B779}" destId="{2407D263-2705-4652-BD34-DA64F4B71638}" srcOrd="0" destOrd="1" presId="urn:microsoft.com/office/officeart/2005/8/layout/process1"/>
    <dgm:cxn modelId="{C51857CB-D356-47EE-9733-9CAEEB06CDCF}" type="presOf" srcId="{B461CCFD-2D00-4F90-9400-C3D6C3E2C96A}" destId="{4970486D-92EC-469C-AFC8-F66C8024E0C3}" srcOrd="0" destOrd="0" presId="urn:microsoft.com/office/officeart/2005/8/layout/process1"/>
    <dgm:cxn modelId="{9C6F84CB-6FD3-4B10-A239-FD294C402852}" srcId="{1D3D68E4-C218-4281-B950-9F94FC5B62E1}" destId="{4E3203AC-41E5-4BBD-9780-8278B870B779}" srcOrd="0" destOrd="0" parTransId="{95015D1F-3813-401D-BAD9-A91DD73C17EC}" sibTransId="{5896BF75-EBB1-4F79-A6BC-13DB87F8B8CB}"/>
    <dgm:cxn modelId="{8436B0DC-B95E-4B94-83CB-07A673894B15}" type="presParOf" srcId="{28CE2A41-89DF-4F53-83AB-23F6C9A35B58}" destId="{4970486D-92EC-469C-AFC8-F66C8024E0C3}" srcOrd="0" destOrd="0" presId="urn:microsoft.com/office/officeart/2005/8/layout/process1"/>
    <dgm:cxn modelId="{3204A4AA-4CD4-4E28-A585-CC56B4F4E94B}" type="presParOf" srcId="{28CE2A41-89DF-4F53-83AB-23F6C9A35B58}" destId="{7A567B32-F9F3-4276-A1E1-02FFF09BF80B}" srcOrd="1" destOrd="0" presId="urn:microsoft.com/office/officeart/2005/8/layout/process1"/>
    <dgm:cxn modelId="{D52CCF1C-A7B6-4B55-8E59-B202902F36AD}" type="presParOf" srcId="{7A567B32-F9F3-4276-A1E1-02FFF09BF80B}" destId="{6A440CB4-28FF-48BF-A412-632DBB071FDB}" srcOrd="0" destOrd="0" presId="urn:microsoft.com/office/officeart/2005/8/layout/process1"/>
    <dgm:cxn modelId="{72FE7B7A-0AA9-4AD7-AF2C-7DA7EBFB295A}" type="presParOf" srcId="{28CE2A41-89DF-4F53-83AB-23F6C9A35B58}" destId="{2407D263-2705-4652-BD34-DA64F4B71638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9829EEE-DDD9-4AE1-8AB4-69F67CA2E4A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43B0D30-3529-4AE7-999D-60910D5E68E6}">
      <dgm:prSet custT="1"/>
      <dgm:spPr/>
      <dgm:t>
        <a:bodyPr/>
        <a:lstStyle/>
        <a:p>
          <a:r>
            <a:rPr lang="ru-RU" sz="2200" dirty="0">
              <a:solidFill>
                <a:schemeClr val="tx2"/>
              </a:solidFill>
            </a:rPr>
            <a:t>потенційні учасники проєкту, реципієнти запланованих заходів</a:t>
          </a:r>
          <a:endParaRPr lang="en-US" sz="2200" dirty="0">
            <a:solidFill>
              <a:schemeClr val="tx2"/>
            </a:solidFill>
          </a:endParaRPr>
        </a:p>
      </dgm:t>
    </dgm:pt>
    <dgm:pt modelId="{D4AF4660-8030-4425-80DA-7FDF45855169}" type="parTrans" cxnId="{8E4E9E3A-67EB-46EB-8D0A-B0A332F333B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A0B0194E-C086-4B6F-A6D0-E38B790BDCE3}" type="sibTrans" cxnId="{8E4E9E3A-67EB-46EB-8D0A-B0A332F333B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E111D045-C792-46FB-B08F-CE692C21C9FD}">
      <dgm:prSet custT="1"/>
      <dgm:spPr/>
      <dgm:t>
        <a:bodyPr/>
        <a:lstStyle/>
        <a:p>
          <a:r>
            <a:rPr lang="ru-RU" sz="2200" dirty="0">
              <a:solidFill>
                <a:schemeClr val="tx2"/>
              </a:solidFill>
            </a:rPr>
            <a:t>люди та установи, які можуть отримати користь від його впливу</a:t>
          </a:r>
          <a:endParaRPr lang="en-US" sz="2200" dirty="0">
            <a:solidFill>
              <a:schemeClr val="tx2"/>
            </a:solidFill>
          </a:endParaRPr>
        </a:p>
      </dgm:t>
    </dgm:pt>
    <dgm:pt modelId="{1D0327EF-BE2F-49BA-86DF-CD4804217175}" type="parTrans" cxnId="{54844BD4-302A-4F81-BE31-5767AD3E09AF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C2C23E55-1FAF-4D35-AE51-ADDF9518473B}" type="sibTrans" cxnId="{54844BD4-302A-4F81-BE31-5767AD3E09AF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685FF891-CA7E-4EF9-AD62-C21974FD76A2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місцева громада</a:t>
          </a:r>
          <a:endParaRPr lang="en-US" sz="2200" dirty="0">
            <a:solidFill>
              <a:schemeClr val="tx2"/>
            </a:solidFill>
          </a:endParaRPr>
        </a:p>
      </dgm:t>
    </dgm:pt>
    <dgm:pt modelId="{73AEED41-21AD-46CC-AC35-90AF54C93435}" type="parTrans" cxnId="{A4E8AB73-05C4-4CB7-B198-9B021CEB604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B6C20FA8-8E97-4090-A805-434D46C60664}" type="sibTrans" cxnId="{A4E8AB73-05C4-4CB7-B198-9B021CEB604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57C91828-1BB4-4E95-B630-BDDE7670ECCA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органи влади</a:t>
          </a:r>
          <a:r>
            <a:rPr lang="pl-PL" sz="2200" dirty="0">
              <a:solidFill>
                <a:schemeClr val="tx2"/>
              </a:solidFill>
            </a:rPr>
            <a:t> </a:t>
          </a:r>
          <a:endParaRPr lang="en-US" sz="2200" dirty="0">
            <a:solidFill>
              <a:schemeClr val="tx2"/>
            </a:solidFill>
          </a:endParaRPr>
        </a:p>
      </dgm:t>
    </dgm:pt>
    <dgm:pt modelId="{A839EF28-4EEE-43AF-8587-F361DA364D73}" type="parTrans" cxnId="{05E11B79-6F4D-43A4-91A4-82240AC2FDAD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48777D7B-C2E4-4435-98A5-688D282D79EA}" type="sibTrans" cxnId="{05E11B79-6F4D-43A4-91A4-82240AC2FDAD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555DE5E1-5C18-4E59-914D-A47720370764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проекологічні групи</a:t>
          </a:r>
          <a:endParaRPr lang="en-US" sz="2200" dirty="0">
            <a:solidFill>
              <a:schemeClr val="tx2"/>
            </a:solidFill>
          </a:endParaRPr>
        </a:p>
      </dgm:t>
    </dgm:pt>
    <dgm:pt modelId="{9DD53900-9D9F-4DCE-9E65-1AB6CCA4ABE9}" type="parTrans" cxnId="{FE362442-84E0-4636-A12C-483527BAFA8E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2A954F14-64E3-426C-8411-03552EEFAF9A}" type="sibTrans" cxnId="{FE362442-84E0-4636-A12C-483527BAFA8E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77582806-0C07-4F76-A03B-1D508E830EAD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місцеві/регіональні/національні ЗМІ</a:t>
          </a:r>
          <a:endParaRPr lang="en-US" sz="2200" dirty="0">
            <a:solidFill>
              <a:schemeClr val="tx2"/>
            </a:solidFill>
          </a:endParaRPr>
        </a:p>
      </dgm:t>
    </dgm:pt>
    <dgm:pt modelId="{2CD998C4-CC50-46CF-8616-442CEE89310B}" type="parTrans" cxnId="{29567C9E-9D23-418E-AF58-4934FC12C95C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73C7A597-79E6-4A7B-AD86-97D126A9B0F7}" type="sibTrans" cxnId="{29567C9E-9D23-418E-AF58-4934FC12C95C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E18DEEE7-8BB5-44DE-A19B-E0FC7F1E5393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конкретні вікові групи</a:t>
          </a:r>
          <a:endParaRPr lang="en-US" sz="2200" dirty="0">
            <a:solidFill>
              <a:schemeClr val="tx2"/>
            </a:solidFill>
          </a:endParaRPr>
        </a:p>
      </dgm:t>
    </dgm:pt>
    <dgm:pt modelId="{467A8BE7-E41B-424D-AB8C-EFA1FB00A704}" type="parTrans" cxnId="{2D4DF7D1-CEE6-48A8-9C1C-4835C5ACBB19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A81A7DFA-9043-4C7F-878A-E3060FE33297}" type="sibTrans" cxnId="{2D4DF7D1-CEE6-48A8-9C1C-4835C5ACBB19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B63DCAEA-A8C9-49EA-AFD9-02CE34866F51}">
      <dgm:prSet custT="1"/>
      <dgm:spPr/>
      <dgm:t>
        <a:bodyPr/>
        <a:lstStyle/>
        <a:p>
          <a:r>
            <a:rPr lang="ru-RU" sz="2200" dirty="0">
              <a:solidFill>
                <a:schemeClr val="tx2"/>
              </a:solidFill>
            </a:rPr>
            <a:t>непрацюючі батьки дітей віком до трьох років, що проживають у містах</a:t>
          </a:r>
          <a:endParaRPr lang="en-US" sz="2200" dirty="0">
            <a:solidFill>
              <a:schemeClr val="tx2"/>
            </a:solidFill>
          </a:endParaRPr>
        </a:p>
      </dgm:t>
    </dgm:pt>
    <dgm:pt modelId="{0CC592A8-C602-4D1C-8DA8-E786895D924F}" type="parTrans" cxnId="{36541ABF-1468-4D18-97AF-CDD05665F787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9F1F855E-7507-4822-B9FD-032AD754593D}" type="sibTrans" cxnId="{36541ABF-1468-4D18-97AF-CDD05665F787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626DB654-9E7A-4C39-B5ED-A16D2F0CF406}">
      <dgm:prSet custT="1"/>
      <dgm:spPr/>
      <dgm:t>
        <a:bodyPr/>
        <a:lstStyle/>
        <a:p>
          <a:r>
            <a:rPr lang="ru-RU" sz="2200" dirty="0">
              <a:solidFill>
                <a:schemeClr val="tx2"/>
              </a:solidFill>
            </a:rPr>
            <a:t>люди з певним типом інвалідності з міста X</a:t>
          </a:r>
          <a:endParaRPr lang="en-US" sz="2200" dirty="0">
            <a:solidFill>
              <a:schemeClr val="tx2"/>
            </a:solidFill>
          </a:endParaRPr>
        </a:p>
      </dgm:t>
    </dgm:pt>
    <dgm:pt modelId="{3A0A8262-DC47-4C99-99FB-55E789A96BC1}" type="parTrans" cxnId="{C44BCA71-7FAB-44B4-9B0F-6209F6826FBC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6CCF3901-1876-49D1-BD1B-E0B22CE9009A}" type="sibTrans" cxnId="{C44BCA71-7FAB-44B4-9B0F-6209F6826FBC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6169DEEE-D689-4016-A7C4-220144DA573E}">
      <dgm:prSet custT="1"/>
      <dgm:spPr/>
      <dgm:t>
        <a:bodyPr/>
        <a:lstStyle/>
        <a:p>
          <a:r>
            <a:rPr lang="ru-RU" sz="2200" dirty="0">
              <a:solidFill>
                <a:schemeClr val="tx2"/>
              </a:solidFill>
            </a:rPr>
            <a:t>громадські організації на території громади</a:t>
          </a:r>
          <a:endParaRPr lang="en-US" sz="2200" dirty="0">
            <a:solidFill>
              <a:schemeClr val="tx2"/>
            </a:solidFill>
          </a:endParaRPr>
        </a:p>
      </dgm:t>
    </dgm:pt>
    <dgm:pt modelId="{3C31B26F-0AC7-4626-825E-AFADBE3AA674}" type="parTrans" cxnId="{45FE6FBC-4B8A-45E1-9B84-C63D2594B03A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5BBEBCF6-5E6F-4FEE-8DF1-1FB3D3690A53}" type="sibTrans" cxnId="{45FE6FBC-4B8A-45E1-9B84-C63D2594B03A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B6A6A35B-7E50-4487-A6B7-466A5A9060DC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центри туристичної інформації </a:t>
          </a:r>
          <a:endParaRPr lang="en-US" sz="2200" dirty="0">
            <a:solidFill>
              <a:schemeClr val="tx2"/>
            </a:solidFill>
          </a:endParaRPr>
        </a:p>
      </dgm:t>
    </dgm:pt>
    <dgm:pt modelId="{B4037D11-7812-4AFA-AF11-777A4CC16FD5}" type="parTrans" cxnId="{DB01ADCF-85E0-43D2-A431-CF4B35C3A86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27241B15-8C9C-4E7B-8B55-05108A41D9BF}" type="sibTrans" cxnId="{DB01ADCF-85E0-43D2-A431-CF4B35C3A86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CCCD7A04-C32D-499A-A70A-3A8359C3620E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експерти, що займаються даною тематикою</a:t>
          </a:r>
          <a:endParaRPr lang="en-US" sz="2200" dirty="0">
            <a:solidFill>
              <a:schemeClr val="tx2"/>
            </a:solidFill>
          </a:endParaRPr>
        </a:p>
      </dgm:t>
    </dgm:pt>
    <dgm:pt modelId="{5E6E8221-4F11-41D1-95F1-D6C73AD82E01}" type="parTrans" cxnId="{B7E34E38-39C9-4B3A-86CD-B5875DBBAF8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57D10A1B-CF49-4469-9DF1-3D11B1206DFC}" type="sibTrans" cxnId="{B7E34E38-39C9-4B3A-86CD-B5875DBBAF81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2E654B07-C44E-4334-B8E5-A40D13268D1E}">
      <dgm:prSet custT="1"/>
      <dgm:spPr/>
      <dgm:t>
        <a:bodyPr/>
        <a:lstStyle/>
        <a:p>
          <a:r>
            <a:rPr lang="uk-UA" sz="2200" dirty="0">
              <a:solidFill>
                <a:schemeClr val="tx2"/>
              </a:solidFill>
            </a:rPr>
            <a:t>та ін.</a:t>
          </a:r>
          <a:endParaRPr lang="en-US" sz="2200" dirty="0">
            <a:solidFill>
              <a:schemeClr val="tx2"/>
            </a:solidFill>
          </a:endParaRPr>
        </a:p>
      </dgm:t>
    </dgm:pt>
    <dgm:pt modelId="{3E5DD637-C349-43A7-A520-87C393B3FB88}" type="parTrans" cxnId="{C8A1561E-9CFC-4737-9428-63807DB18DDE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7E6C0FA1-4AEC-455C-93DC-0E71D542F2D7}" type="sibTrans" cxnId="{C8A1561E-9CFC-4737-9428-63807DB18DDE}">
      <dgm:prSet/>
      <dgm:spPr/>
      <dgm:t>
        <a:bodyPr/>
        <a:lstStyle/>
        <a:p>
          <a:endParaRPr lang="en-US" sz="2200">
            <a:solidFill>
              <a:schemeClr val="tx2"/>
            </a:solidFill>
          </a:endParaRPr>
        </a:p>
      </dgm:t>
    </dgm:pt>
    <dgm:pt modelId="{6F72F8BA-1782-40A2-82EC-5F2736191F13}" type="pres">
      <dgm:prSet presAssocID="{C9829EEE-DDD9-4AE1-8AB4-69F67CA2E4A4}" presName="vert0" presStyleCnt="0">
        <dgm:presLayoutVars>
          <dgm:dir/>
          <dgm:animOne val="branch"/>
          <dgm:animLvl val="lvl"/>
        </dgm:presLayoutVars>
      </dgm:prSet>
      <dgm:spPr/>
    </dgm:pt>
    <dgm:pt modelId="{7ECC403D-9EED-464F-90F7-432847BDBFB9}" type="pres">
      <dgm:prSet presAssocID="{C43B0D30-3529-4AE7-999D-60910D5E68E6}" presName="thickLine" presStyleLbl="alignNode1" presStyleIdx="0" presStyleCnt="13"/>
      <dgm:spPr/>
    </dgm:pt>
    <dgm:pt modelId="{12EC1D2C-D450-4D9C-89D4-17C199A0E473}" type="pres">
      <dgm:prSet presAssocID="{C43B0D30-3529-4AE7-999D-60910D5E68E6}" presName="horz1" presStyleCnt="0"/>
      <dgm:spPr/>
    </dgm:pt>
    <dgm:pt modelId="{39A7FBDA-6630-4F93-97F9-10323F6B07FA}" type="pres">
      <dgm:prSet presAssocID="{C43B0D30-3529-4AE7-999D-60910D5E68E6}" presName="tx1" presStyleLbl="revTx" presStyleIdx="0" presStyleCnt="13"/>
      <dgm:spPr/>
    </dgm:pt>
    <dgm:pt modelId="{00B414BF-763D-449D-8FB9-6B99D8C22A44}" type="pres">
      <dgm:prSet presAssocID="{C43B0D30-3529-4AE7-999D-60910D5E68E6}" presName="vert1" presStyleCnt="0"/>
      <dgm:spPr/>
    </dgm:pt>
    <dgm:pt modelId="{DE4DCD9F-E8A7-441F-903B-1DE728FF9C1A}" type="pres">
      <dgm:prSet presAssocID="{E111D045-C792-46FB-B08F-CE692C21C9FD}" presName="thickLine" presStyleLbl="alignNode1" presStyleIdx="1" presStyleCnt="13"/>
      <dgm:spPr/>
    </dgm:pt>
    <dgm:pt modelId="{16FCC0A9-81D5-4183-88E7-5D86D5C774FE}" type="pres">
      <dgm:prSet presAssocID="{E111D045-C792-46FB-B08F-CE692C21C9FD}" presName="horz1" presStyleCnt="0"/>
      <dgm:spPr/>
    </dgm:pt>
    <dgm:pt modelId="{B9E28C69-0994-4188-8DFF-56C5E06A4827}" type="pres">
      <dgm:prSet presAssocID="{E111D045-C792-46FB-B08F-CE692C21C9FD}" presName="tx1" presStyleLbl="revTx" presStyleIdx="1" presStyleCnt="13"/>
      <dgm:spPr/>
    </dgm:pt>
    <dgm:pt modelId="{04F063F3-4100-4E18-83AC-CA022B5BB1ED}" type="pres">
      <dgm:prSet presAssocID="{E111D045-C792-46FB-B08F-CE692C21C9FD}" presName="vert1" presStyleCnt="0"/>
      <dgm:spPr/>
    </dgm:pt>
    <dgm:pt modelId="{7797AB0C-CCE3-4F3B-8933-9D9CD56678CA}" type="pres">
      <dgm:prSet presAssocID="{685FF891-CA7E-4EF9-AD62-C21974FD76A2}" presName="thickLine" presStyleLbl="alignNode1" presStyleIdx="2" presStyleCnt="13"/>
      <dgm:spPr/>
    </dgm:pt>
    <dgm:pt modelId="{EDAEAFFF-2740-47BC-ACA5-3790BDC1BA32}" type="pres">
      <dgm:prSet presAssocID="{685FF891-CA7E-4EF9-AD62-C21974FD76A2}" presName="horz1" presStyleCnt="0"/>
      <dgm:spPr/>
    </dgm:pt>
    <dgm:pt modelId="{8F329BAE-2884-4933-A54D-E43D325F475D}" type="pres">
      <dgm:prSet presAssocID="{685FF891-CA7E-4EF9-AD62-C21974FD76A2}" presName="tx1" presStyleLbl="revTx" presStyleIdx="2" presStyleCnt="13"/>
      <dgm:spPr/>
    </dgm:pt>
    <dgm:pt modelId="{BCDE1F90-BE72-4497-ADD6-3E396FB1A716}" type="pres">
      <dgm:prSet presAssocID="{685FF891-CA7E-4EF9-AD62-C21974FD76A2}" presName="vert1" presStyleCnt="0"/>
      <dgm:spPr/>
    </dgm:pt>
    <dgm:pt modelId="{F4F3CFB0-C094-4139-944E-678BC6FECABC}" type="pres">
      <dgm:prSet presAssocID="{57C91828-1BB4-4E95-B630-BDDE7670ECCA}" presName="thickLine" presStyleLbl="alignNode1" presStyleIdx="3" presStyleCnt="13"/>
      <dgm:spPr/>
    </dgm:pt>
    <dgm:pt modelId="{AECADD45-2574-4532-8552-5F28BDC64C4D}" type="pres">
      <dgm:prSet presAssocID="{57C91828-1BB4-4E95-B630-BDDE7670ECCA}" presName="horz1" presStyleCnt="0"/>
      <dgm:spPr/>
    </dgm:pt>
    <dgm:pt modelId="{0712F107-4BA2-4546-BFC6-528E702D9EA4}" type="pres">
      <dgm:prSet presAssocID="{57C91828-1BB4-4E95-B630-BDDE7670ECCA}" presName="tx1" presStyleLbl="revTx" presStyleIdx="3" presStyleCnt="13"/>
      <dgm:spPr/>
    </dgm:pt>
    <dgm:pt modelId="{9F14E3BB-8A53-4703-9CA2-1D47277C4CA4}" type="pres">
      <dgm:prSet presAssocID="{57C91828-1BB4-4E95-B630-BDDE7670ECCA}" presName="vert1" presStyleCnt="0"/>
      <dgm:spPr/>
    </dgm:pt>
    <dgm:pt modelId="{904A2C1C-74F2-4A30-8235-785A64C15060}" type="pres">
      <dgm:prSet presAssocID="{555DE5E1-5C18-4E59-914D-A47720370764}" presName="thickLine" presStyleLbl="alignNode1" presStyleIdx="4" presStyleCnt="13"/>
      <dgm:spPr/>
    </dgm:pt>
    <dgm:pt modelId="{DB2C8804-A318-4F76-9733-888D1043656F}" type="pres">
      <dgm:prSet presAssocID="{555DE5E1-5C18-4E59-914D-A47720370764}" presName="horz1" presStyleCnt="0"/>
      <dgm:spPr/>
    </dgm:pt>
    <dgm:pt modelId="{1D7D76E2-0E02-44B3-88FE-2658EF0557CE}" type="pres">
      <dgm:prSet presAssocID="{555DE5E1-5C18-4E59-914D-A47720370764}" presName="tx1" presStyleLbl="revTx" presStyleIdx="4" presStyleCnt="13"/>
      <dgm:spPr/>
    </dgm:pt>
    <dgm:pt modelId="{C773F696-7643-4D20-8F43-479CBF2317B6}" type="pres">
      <dgm:prSet presAssocID="{555DE5E1-5C18-4E59-914D-A47720370764}" presName="vert1" presStyleCnt="0"/>
      <dgm:spPr/>
    </dgm:pt>
    <dgm:pt modelId="{B5443679-C51D-44AB-89AD-0160ACBDAB20}" type="pres">
      <dgm:prSet presAssocID="{77582806-0C07-4F76-A03B-1D508E830EAD}" presName="thickLine" presStyleLbl="alignNode1" presStyleIdx="5" presStyleCnt="13"/>
      <dgm:spPr/>
    </dgm:pt>
    <dgm:pt modelId="{519A6E53-2E11-459A-B2F8-9F671C8B21BC}" type="pres">
      <dgm:prSet presAssocID="{77582806-0C07-4F76-A03B-1D508E830EAD}" presName="horz1" presStyleCnt="0"/>
      <dgm:spPr/>
    </dgm:pt>
    <dgm:pt modelId="{86E4B831-3EFE-4B20-A0B0-BB29206D25D0}" type="pres">
      <dgm:prSet presAssocID="{77582806-0C07-4F76-A03B-1D508E830EAD}" presName="tx1" presStyleLbl="revTx" presStyleIdx="5" presStyleCnt="13"/>
      <dgm:spPr/>
    </dgm:pt>
    <dgm:pt modelId="{B64FC5DB-AD73-4C47-9746-880F77ABBF4C}" type="pres">
      <dgm:prSet presAssocID="{77582806-0C07-4F76-A03B-1D508E830EAD}" presName="vert1" presStyleCnt="0"/>
      <dgm:spPr/>
    </dgm:pt>
    <dgm:pt modelId="{141032CC-7D21-4355-AFE8-D47E260F02F7}" type="pres">
      <dgm:prSet presAssocID="{E18DEEE7-8BB5-44DE-A19B-E0FC7F1E5393}" presName="thickLine" presStyleLbl="alignNode1" presStyleIdx="6" presStyleCnt="13"/>
      <dgm:spPr/>
    </dgm:pt>
    <dgm:pt modelId="{8B20D38F-6BC7-473C-8F10-0A7C2AB0E8C6}" type="pres">
      <dgm:prSet presAssocID="{E18DEEE7-8BB5-44DE-A19B-E0FC7F1E5393}" presName="horz1" presStyleCnt="0"/>
      <dgm:spPr/>
    </dgm:pt>
    <dgm:pt modelId="{984AA49F-E967-42DA-B097-1B424C607A04}" type="pres">
      <dgm:prSet presAssocID="{E18DEEE7-8BB5-44DE-A19B-E0FC7F1E5393}" presName="tx1" presStyleLbl="revTx" presStyleIdx="6" presStyleCnt="13"/>
      <dgm:spPr/>
    </dgm:pt>
    <dgm:pt modelId="{31DBEBE8-92F9-441A-9838-99CF4349E517}" type="pres">
      <dgm:prSet presAssocID="{E18DEEE7-8BB5-44DE-A19B-E0FC7F1E5393}" presName="vert1" presStyleCnt="0"/>
      <dgm:spPr/>
    </dgm:pt>
    <dgm:pt modelId="{EE1219EC-8E85-44B7-AA7A-2447122489EC}" type="pres">
      <dgm:prSet presAssocID="{B63DCAEA-A8C9-49EA-AFD9-02CE34866F51}" presName="thickLine" presStyleLbl="alignNode1" presStyleIdx="7" presStyleCnt="13"/>
      <dgm:spPr/>
    </dgm:pt>
    <dgm:pt modelId="{E41E9FCD-A190-4489-A8C3-3F234EA745A5}" type="pres">
      <dgm:prSet presAssocID="{B63DCAEA-A8C9-49EA-AFD9-02CE34866F51}" presName="horz1" presStyleCnt="0"/>
      <dgm:spPr/>
    </dgm:pt>
    <dgm:pt modelId="{3AD5A87D-463F-44DA-B3AB-CB1861F508DE}" type="pres">
      <dgm:prSet presAssocID="{B63DCAEA-A8C9-49EA-AFD9-02CE34866F51}" presName="tx1" presStyleLbl="revTx" presStyleIdx="7" presStyleCnt="13"/>
      <dgm:spPr/>
    </dgm:pt>
    <dgm:pt modelId="{586388D0-361C-4358-B955-1AC347CF2E7D}" type="pres">
      <dgm:prSet presAssocID="{B63DCAEA-A8C9-49EA-AFD9-02CE34866F51}" presName="vert1" presStyleCnt="0"/>
      <dgm:spPr/>
    </dgm:pt>
    <dgm:pt modelId="{C2C450AA-71D5-4487-B2FD-8F06ABE87A73}" type="pres">
      <dgm:prSet presAssocID="{626DB654-9E7A-4C39-B5ED-A16D2F0CF406}" presName="thickLine" presStyleLbl="alignNode1" presStyleIdx="8" presStyleCnt="13"/>
      <dgm:spPr/>
    </dgm:pt>
    <dgm:pt modelId="{27867C7E-C500-4490-A0C8-761B1522AE6B}" type="pres">
      <dgm:prSet presAssocID="{626DB654-9E7A-4C39-B5ED-A16D2F0CF406}" presName="horz1" presStyleCnt="0"/>
      <dgm:spPr/>
    </dgm:pt>
    <dgm:pt modelId="{6DAF1996-1D18-4F2D-BA28-44E59680BFE6}" type="pres">
      <dgm:prSet presAssocID="{626DB654-9E7A-4C39-B5ED-A16D2F0CF406}" presName="tx1" presStyleLbl="revTx" presStyleIdx="8" presStyleCnt="13"/>
      <dgm:spPr/>
    </dgm:pt>
    <dgm:pt modelId="{25FD46FC-725A-40BA-9D7B-463B7034F5F4}" type="pres">
      <dgm:prSet presAssocID="{626DB654-9E7A-4C39-B5ED-A16D2F0CF406}" presName="vert1" presStyleCnt="0"/>
      <dgm:spPr/>
    </dgm:pt>
    <dgm:pt modelId="{E887A5CD-C40C-40B5-93E3-86333EB22DCC}" type="pres">
      <dgm:prSet presAssocID="{6169DEEE-D689-4016-A7C4-220144DA573E}" presName="thickLine" presStyleLbl="alignNode1" presStyleIdx="9" presStyleCnt="13"/>
      <dgm:spPr/>
    </dgm:pt>
    <dgm:pt modelId="{6A47EF60-3C67-466A-976F-B731F1EFEE0D}" type="pres">
      <dgm:prSet presAssocID="{6169DEEE-D689-4016-A7C4-220144DA573E}" presName="horz1" presStyleCnt="0"/>
      <dgm:spPr/>
    </dgm:pt>
    <dgm:pt modelId="{7E2ED1B6-7130-4D9F-86F8-3AE0DF81A278}" type="pres">
      <dgm:prSet presAssocID="{6169DEEE-D689-4016-A7C4-220144DA573E}" presName="tx1" presStyleLbl="revTx" presStyleIdx="9" presStyleCnt="13"/>
      <dgm:spPr/>
    </dgm:pt>
    <dgm:pt modelId="{B4335DF4-C100-46B4-8283-2581B40BCCF3}" type="pres">
      <dgm:prSet presAssocID="{6169DEEE-D689-4016-A7C4-220144DA573E}" presName="vert1" presStyleCnt="0"/>
      <dgm:spPr/>
    </dgm:pt>
    <dgm:pt modelId="{22AF29C1-C145-4903-9388-6CBC87916158}" type="pres">
      <dgm:prSet presAssocID="{B6A6A35B-7E50-4487-A6B7-466A5A9060DC}" presName="thickLine" presStyleLbl="alignNode1" presStyleIdx="10" presStyleCnt="13"/>
      <dgm:spPr/>
    </dgm:pt>
    <dgm:pt modelId="{C091B670-B5DB-4C65-B9B5-D9B42BCE1E14}" type="pres">
      <dgm:prSet presAssocID="{B6A6A35B-7E50-4487-A6B7-466A5A9060DC}" presName="horz1" presStyleCnt="0"/>
      <dgm:spPr/>
    </dgm:pt>
    <dgm:pt modelId="{8D7EA5C2-43CF-4DC0-8EDA-EBF079BE6C68}" type="pres">
      <dgm:prSet presAssocID="{B6A6A35B-7E50-4487-A6B7-466A5A9060DC}" presName="tx1" presStyleLbl="revTx" presStyleIdx="10" presStyleCnt="13"/>
      <dgm:spPr/>
    </dgm:pt>
    <dgm:pt modelId="{A8F051D4-B4BA-4A9A-AB7F-B5742B9D7562}" type="pres">
      <dgm:prSet presAssocID="{B6A6A35B-7E50-4487-A6B7-466A5A9060DC}" presName="vert1" presStyleCnt="0"/>
      <dgm:spPr/>
    </dgm:pt>
    <dgm:pt modelId="{209F709C-CA4F-4641-8514-84A10022D4FB}" type="pres">
      <dgm:prSet presAssocID="{CCCD7A04-C32D-499A-A70A-3A8359C3620E}" presName="thickLine" presStyleLbl="alignNode1" presStyleIdx="11" presStyleCnt="13"/>
      <dgm:spPr/>
    </dgm:pt>
    <dgm:pt modelId="{F7C79C59-4F44-483E-AE73-E8593E4AA7CE}" type="pres">
      <dgm:prSet presAssocID="{CCCD7A04-C32D-499A-A70A-3A8359C3620E}" presName="horz1" presStyleCnt="0"/>
      <dgm:spPr/>
    </dgm:pt>
    <dgm:pt modelId="{3391DFE3-343A-4325-BE8C-DC83037BF09B}" type="pres">
      <dgm:prSet presAssocID="{CCCD7A04-C32D-499A-A70A-3A8359C3620E}" presName="tx1" presStyleLbl="revTx" presStyleIdx="11" presStyleCnt="13"/>
      <dgm:spPr/>
    </dgm:pt>
    <dgm:pt modelId="{F1C753F4-4A21-40DB-B533-2081A9D740A2}" type="pres">
      <dgm:prSet presAssocID="{CCCD7A04-C32D-499A-A70A-3A8359C3620E}" presName="vert1" presStyleCnt="0"/>
      <dgm:spPr/>
    </dgm:pt>
    <dgm:pt modelId="{CD7176C7-B4B7-4BC8-BF90-ED7DC5E8A237}" type="pres">
      <dgm:prSet presAssocID="{2E654B07-C44E-4334-B8E5-A40D13268D1E}" presName="thickLine" presStyleLbl="alignNode1" presStyleIdx="12" presStyleCnt="13"/>
      <dgm:spPr/>
    </dgm:pt>
    <dgm:pt modelId="{66862DFC-9172-49B5-B84E-D8B1BEDC68B6}" type="pres">
      <dgm:prSet presAssocID="{2E654B07-C44E-4334-B8E5-A40D13268D1E}" presName="horz1" presStyleCnt="0"/>
      <dgm:spPr/>
    </dgm:pt>
    <dgm:pt modelId="{6F59DB5A-C441-4D91-963F-6FD7D8234C84}" type="pres">
      <dgm:prSet presAssocID="{2E654B07-C44E-4334-B8E5-A40D13268D1E}" presName="tx1" presStyleLbl="revTx" presStyleIdx="12" presStyleCnt="13"/>
      <dgm:spPr/>
    </dgm:pt>
    <dgm:pt modelId="{AB568C28-BB5A-4725-8F14-1EC24177222D}" type="pres">
      <dgm:prSet presAssocID="{2E654B07-C44E-4334-B8E5-A40D13268D1E}" presName="vert1" presStyleCnt="0"/>
      <dgm:spPr/>
    </dgm:pt>
  </dgm:ptLst>
  <dgm:cxnLst>
    <dgm:cxn modelId="{8BE9610A-C0B3-4F76-9F73-7C5C0B2B1C4D}" type="presOf" srcId="{C43B0D30-3529-4AE7-999D-60910D5E68E6}" destId="{39A7FBDA-6630-4F93-97F9-10323F6B07FA}" srcOrd="0" destOrd="0" presId="urn:microsoft.com/office/officeart/2008/layout/LinedList"/>
    <dgm:cxn modelId="{BCA98E0A-57C5-4101-8498-3E2C63A015B8}" type="presOf" srcId="{B63DCAEA-A8C9-49EA-AFD9-02CE34866F51}" destId="{3AD5A87D-463F-44DA-B3AB-CB1861F508DE}" srcOrd="0" destOrd="0" presId="urn:microsoft.com/office/officeart/2008/layout/LinedList"/>
    <dgm:cxn modelId="{4B18DE0C-7AE4-4266-AB80-6B87528F0FDE}" type="presOf" srcId="{6169DEEE-D689-4016-A7C4-220144DA573E}" destId="{7E2ED1B6-7130-4D9F-86F8-3AE0DF81A278}" srcOrd="0" destOrd="0" presId="urn:microsoft.com/office/officeart/2008/layout/LinedList"/>
    <dgm:cxn modelId="{C8A1561E-9CFC-4737-9428-63807DB18DDE}" srcId="{C9829EEE-DDD9-4AE1-8AB4-69F67CA2E4A4}" destId="{2E654B07-C44E-4334-B8E5-A40D13268D1E}" srcOrd="12" destOrd="0" parTransId="{3E5DD637-C349-43A7-A520-87C393B3FB88}" sibTransId="{7E6C0FA1-4AEC-455C-93DC-0E71D542F2D7}"/>
    <dgm:cxn modelId="{598DF92A-EAF6-4E03-B1EF-D5CA44DF6213}" type="presOf" srcId="{E111D045-C792-46FB-B08F-CE692C21C9FD}" destId="{B9E28C69-0994-4188-8DFF-56C5E06A4827}" srcOrd="0" destOrd="0" presId="urn:microsoft.com/office/officeart/2008/layout/LinedList"/>
    <dgm:cxn modelId="{B7E34E38-39C9-4B3A-86CD-B5875DBBAF81}" srcId="{C9829EEE-DDD9-4AE1-8AB4-69F67CA2E4A4}" destId="{CCCD7A04-C32D-499A-A70A-3A8359C3620E}" srcOrd="11" destOrd="0" parTransId="{5E6E8221-4F11-41D1-95F1-D6C73AD82E01}" sibTransId="{57D10A1B-CF49-4469-9DF1-3D11B1206DFC}"/>
    <dgm:cxn modelId="{62A92B3A-C82F-455C-92DB-60E8C7776781}" type="presOf" srcId="{C9829EEE-DDD9-4AE1-8AB4-69F67CA2E4A4}" destId="{6F72F8BA-1782-40A2-82EC-5F2736191F13}" srcOrd="0" destOrd="0" presId="urn:microsoft.com/office/officeart/2008/layout/LinedList"/>
    <dgm:cxn modelId="{8E4E9E3A-67EB-46EB-8D0A-B0A332F333B1}" srcId="{C9829EEE-DDD9-4AE1-8AB4-69F67CA2E4A4}" destId="{C43B0D30-3529-4AE7-999D-60910D5E68E6}" srcOrd="0" destOrd="0" parTransId="{D4AF4660-8030-4425-80DA-7FDF45855169}" sibTransId="{A0B0194E-C086-4B6F-A6D0-E38B790BDCE3}"/>
    <dgm:cxn modelId="{630B1741-5CAC-4A06-B913-1BC647486BF8}" type="presOf" srcId="{2E654B07-C44E-4334-B8E5-A40D13268D1E}" destId="{6F59DB5A-C441-4D91-963F-6FD7D8234C84}" srcOrd="0" destOrd="0" presId="urn:microsoft.com/office/officeart/2008/layout/LinedList"/>
    <dgm:cxn modelId="{FE362442-84E0-4636-A12C-483527BAFA8E}" srcId="{C9829EEE-DDD9-4AE1-8AB4-69F67CA2E4A4}" destId="{555DE5E1-5C18-4E59-914D-A47720370764}" srcOrd="4" destOrd="0" parTransId="{9DD53900-9D9F-4DCE-9E65-1AB6CCA4ABE9}" sibTransId="{2A954F14-64E3-426C-8411-03552EEFAF9A}"/>
    <dgm:cxn modelId="{85A18F4D-1F07-415D-9F03-0B4AD964B6DD}" type="presOf" srcId="{B6A6A35B-7E50-4487-A6B7-466A5A9060DC}" destId="{8D7EA5C2-43CF-4DC0-8EDA-EBF079BE6C68}" srcOrd="0" destOrd="0" presId="urn:microsoft.com/office/officeart/2008/layout/LinedList"/>
    <dgm:cxn modelId="{C44BCA71-7FAB-44B4-9B0F-6209F6826FBC}" srcId="{C9829EEE-DDD9-4AE1-8AB4-69F67CA2E4A4}" destId="{626DB654-9E7A-4C39-B5ED-A16D2F0CF406}" srcOrd="8" destOrd="0" parTransId="{3A0A8262-DC47-4C99-99FB-55E789A96BC1}" sibTransId="{6CCF3901-1876-49D1-BD1B-E0B22CE9009A}"/>
    <dgm:cxn modelId="{A4E8AB73-05C4-4CB7-B198-9B021CEB6041}" srcId="{C9829EEE-DDD9-4AE1-8AB4-69F67CA2E4A4}" destId="{685FF891-CA7E-4EF9-AD62-C21974FD76A2}" srcOrd="2" destOrd="0" parTransId="{73AEED41-21AD-46CC-AC35-90AF54C93435}" sibTransId="{B6C20FA8-8E97-4090-A805-434D46C60664}"/>
    <dgm:cxn modelId="{DCB04D55-9048-4CCD-B5C7-80D1878B165E}" type="presOf" srcId="{626DB654-9E7A-4C39-B5ED-A16D2F0CF406}" destId="{6DAF1996-1D18-4F2D-BA28-44E59680BFE6}" srcOrd="0" destOrd="0" presId="urn:microsoft.com/office/officeart/2008/layout/LinedList"/>
    <dgm:cxn modelId="{05E11B79-6F4D-43A4-91A4-82240AC2FDAD}" srcId="{C9829EEE-DDD9-4AE1-8AB4-69F67CA2E4A4}" destId="{57C91828-1BB4-4E95-B630-BDDE7670ECCA}" srcOrd="3" destOrd="0" parTransId="{A839EF28-4EEE-43AF-8587-F361DA364D73}" sibTransId="{48777D7B-C2E4-4435-98A5-688D282D79EA}"/>
    <dgm:cxn modelId="{36DE0C88-BF7F-451D-A050-1477B9FAA071}" type="presOf" srcId="{77582806-0C07-4F76-A03B-1D508E830EAD}" destId="{86E4B831-3EFE-4B20-A0B0-BB29206D25D0}" srcOrd="0" destOrd="0" presId="urn:microsoft.com/office/officeart/2008/layout/LinedList"/>
    <dgm:cxn modelId="{29567C9E-9D23-418E-AF58-4934FC12C95C}" srcId="{C9829EEE-DDD9-4AE1-8AB4-69F67CA2E4A4}" destId="{77582806-0C07-4F76-A03B-1D508E830EAD}" srcOrd="5" destOrd="0" parTransId="{2CD998C4-CC50-46CF-8616-442CEE89310B}" sibTransId="{73C7A597-79E6-4A7B-AD86-97D126A9B0F7}"/>
    <dgm:cxn modelId="{4CDC2EA5-4B96-4C80-B61D-01197784A45C}" type="presOf" srcId="{E18DEEE7-8BB5-44DE-A19B-E0FC7F1E5393}" destId="{984AA49F-E967-42DA-B097-1B424C607A04}" srcOrd="0" destOrd="0" presId="urn:microsoft.com/office/officeart/2008/layout/LinedList"/>
    <dgm:cxn modelId="{D3FA24B2-5F15-461D-9F9C-4007629B5D94}" type="presOf" srcId="{685FF891-CA7E-4EF9-AD62-C21974FD76A2}" destId="{8F329BAE-2884-4933-A54D-E43D325F475D}" srcOrd="0" destOrd="0" presId="urn:microsoft.com/office/officeart/2008/layout/LinedList"/>
    <dgm:cxn modelId="{45FE6FBC-4B8A-45E1-9B84-C63D2594B03A}" srcId="{C9829EEE-DDD9-4AE1-8AB4-69F67CA2E4A4}" destId="{6169DEEE-D689-4016-A7C4-220144DA573E}" srcOrd="9" destOrd="0" parTransId="{3C31B26F-0AC7-4626-825E-AFADBE3AA674}" sibTransId="{5BBEBCF6-5E6F-4FEE-8DF1-1FB3D3690A53}"/>
    <dgm:cxn modelId="{36541ABF-1468-4D18-97AF-CDD05665F787}" srcId="{C9829EEE-DDD9-4AE1-8AB4-69F67CA2E4A4}" destId="{B63DCAEA-A8C9-49EA-AFD9-02CE34866F51}" srcOrd="7" destOrd="0" parTransId="{0CC592A8-C602-4D1C-8DA8-E786895D924F}" sibTransId="{9F1F855E-7507-4822-B9FD-032AD754593D}"/>
    <dgm:cxn modelId="{1CA4ADC8-10AB-4694-87C4-813626FAC0F3}" type="presOf" srcId="{57C91828-1BB4-4E95-B630-BDDE7670ECCA}" destId="{0712F107-4BA2-4546-BFC6-528E702D9EA4}" srcOrd="0" destOrd="0" presId="urn:microsoft.com/office/officeart/2008/layout/LinedList"/>
    <dgm:cxn modelId="{FC5A41CC-C1FD-4FF5-B5AD-F8C41E82812B}" type="presOf" srcId="{CCCD7A04-C32D-499A-A70A-3A8359C3620E}" destId="{3391DFE3-343A-4325-BE8C-DC83037BF09B}" srcOrd="0" destOrd="0" presId="urn:microsoft.com/office/officeart/2008/layout/LinedList"/>
    <dgm:cxn modelId="{DB01ADCF-85E0-43D2-A431-CF4B35C3A861}" srcId="{C9829EEE-DDD9-4AE1-8AB4-69F67CA2E4A4}" destId="{B6A6A35B-7E50-4487-A6B7-466A5A9060DC}" srcOrd="10" destOrd="0" parTransId="{B4037D11-7812-4AFA-AF11-777A4CC16FD5}" sibTransId="{27241B15-8C9C-4E7B-8B55-05108A41D9BF}"/>
    <dgm:cxn modelId="{2D4DF7D1-CEE6-48A8-9C1C-4835C5ACBB19}" srcId="{C9829EEE-DDD9-4AE1-8AB4-69F67CA2E4A4}" destId="{E18DEEE7-8BB5-44DE-A19B-E0FC7F1E5393}" srcOrd="6" destOrd="0" parTransId="{467A8BE7-E41B-424D-AB8C-EFA1FB00A704}" sibTransId="{A81A7DFA-9043-4C7F-878A-E3060FE33297}"/>
    <dgm:cxn modelId="{6AE38BD3-EAC3-4D63-8885-7CD39C4BF070}" type="presOf" srcId="{555DE5E1-5C18-4E59-914D-A47720370764}" destId="{1D7D76E2-0E02-44B3-88FE-2658EF0557CE}" srcOrd="0" destOrd="0" presId="urn:microsoft.com/office/officeart/2008/layout/LinedList"/>
    <dgm:cxn modelId="{54844BD4-302A-4F81-BE31-5767AD3E09AF}" srcId="{C9829EEE-DDD9-4AE1-8AB4-69F67CA2E4A4}" destId="{E111D045-C792-46FB-B08F-CE692C21C9FD}" srcOrd="1" destOrd="0" parTransId="{1D0327EF-BE2F-49BA-86DF-CD4804217175}" sibTransId="{C2C23E55-1FAF-4D35-AE51-ADDF9518473B}"/>
    <dgm:cxn modelId="{DD931A14-D546-4047-B0F2-347E56BB3C07}" type="presParOf" srcId="{6F72F8BA-1782-40A2-82EC-5F2736191F13}" destId="{7ECC403D-9EED-464F-90F7-432847BDBFB9}" srcOrd="0" destOrd="0" presId="urn:microsoft.com/office/officeart/2008/layout/LinedList"/>
    <dgm:cxn modelId="{FCC32534-B6B5-4C93-9354-CB85A286DA70}" type="presParOf" srcId="{6F72F8BA-1782-40A2-82EC-5F2736191F13}" destId="{12EC1D2C-D450-4D9C-89D4-17C199A0E473}" srcOrd="1" destOrd="0" presId="urn:microsoft.com/office/officeart/2008/layout/LinedList"/>
    <dgm:cxn modelId="{588B1990-9467-4448-A56C-7CF4083BAEBF}" type="presParOf" srcId="{12EC1D2C-D450-4D9C-89D4-17C199A0E473}" destId="{39A7FBDA-6630-4F93-97F9-10323F6B07FA}" srcOrd="0" destOrd="0" presId="urn:microsoft.com/office/officeart/2008/layout/LinedList"/>
    <dgm:cxn modelId="{5C90515A-1F1E-4A70-9EF6-DE1EA3677CCD}" type="presParOf" srcId="{12EC1D2C-D450-4D9C-89D4-17C199A0E473}" destId="{00B414BF-763D-449D-8FB9-6B99D8C22A44}" srcOrd="1" destOrd="0" presId="urn:microsoft.com/office/officeart/2008/layout/LinedList"/>
    <dgm:cxn modelId="{EA899C21-07A5-4842-A041-3E0645ABCF4D}" type="presParOf" srcId="{6F72F8BA-1782-40A2-82EC-5F2736191F13}" destId="{DE4DCD9F-E8A7-441F-903B-1DE728FF9C1A}" srcOrd="2" destOrd="0" presId="urn:microsoft.com/office/officeart/2008/layout/LinedList"/>
    <dgm:cxn modelId="{63990507-EA25-4C13-BE75-367F51E38468}" type="presParOf" srcId="{6F72F8BA-1782-40A2-82EC-5F2736191F13}" destId="{16FCC0A9-81D5-4183-88E7-5D86D5C774FE}" srcOrd="3" destOrd="0" presId="urn:microsoft.com/office/officeart/2008/layout/LinedList"/>
    <dgm:cxn modelId="{A035FE55-77B0-49FC-A6F6-1B4C5B29D964}" type="presParOf" srcId="{16FCC0A9-81D5-4183-88E7-5D86D5C774FE}" destId="{B9E28C69-0994-4188-8DFF-56C5E06A4827}" srcOrd="0" destOrd="0" presId="urn:microsoft.com/office/officeart/2008/layout/LinedList"/>
    <dgm:cxn modelId="{C55957E3-7C89-4F8B-BA70-7245D010DD17}" type="presParOf" srcId="{16FCC0A9-81D5-4183-88E7-5D86D5C774FE}" destId="{04F063F3-4100-4E18-83AC-CA022B5BB1ED}" srcOrd="1" destOrd="0" presId="urn:microsoft.com/office/officeart/2008/layout/LinedList"/>
    <dgm:cxn modelId="{C595497D-016F-4511-9304-73FF9230F31D}" type="presParOf" srcId="{6F72F8BA-1782-40A2-82EC-5F2736191F13}" destId="{7797AB0C-CCE3-4F3B-8933-9D9CD56678CA}" srcOrd="4" destOrd="0" presId="urn:microsoft.com/office/officeart/2008/layout/LinedList"/>
    <dgm:cxn modelId="{B99F74C5-F932-4DB9-848F-9C87954F1BD9}" type="presParOf" srcId="{6F72F8BA-1782-40A2-82EC-5F2736191F13}" destId="{EDAEAFFF-2740-47BC-ACA5-3790BDC1BA32}" srcOrd="5" destOrd="0" presId="urn:microsoft.com/office/officeart/2008/layout/LinedList"/>
    <dgm:cxn modelId="{E2ECD565-E1A1-46B8-B325-FDA3321DD572}" type="presParOf" srcId="{EDAEAFFF-2740-47BC-ACA5-3790BDC1BA32}" destId="{8F329BAE-2884-4933-A54D-E43D325F475D}" srcOrd="0" destOrd="0" presId="urn:microsoft.com/office/officeart/2008/layout/LinedList"/>
    <dgm:cxn modelId="{A3C899DD-17C7-480A-B53F-05137F69B961}" type="presParOf" srcId="{EDAEAFFF-2740-47BC-ACA5-3790BDC1BA32}" destId="{BCDE1F90-BE72-4497-ADD6-3E396FB1A716}" srcOrd="1" destOrd="0" presId="urn:microsoft.com/office/officeart/2008/layout/LinedList"/>
    <dgm:cxn modelId="{BBDA481A-330E-44BE-BBB5-C5C3E9885133}" type="presParOf" srcId="{6F72F8BA-1782-40A2-82EC-5F2736191F13}" destId="{F4F3CFB0-C094-4139-944E-678BC6FECABC}" srcOrd="6" destOrd="0" presId="urn:microsoft.com/office/officeart/2008/layout/LinedList"/>
    <dgm:cxn modelId="{4CCD0A4A-7FD3-412F-81C9-4F0686E2C7F0}" type="presParOf" srcId="{6F72F8BA-1782-40A2-82EC-5F2736191F13}" destId="{AECADD45-2574-4532-8552-5F28BDC64C4D}" srcOrd="7" destOrd="0" presId="urn:microsoft.com/office/officeart/2008/layout/LinedList"/>
    <dgm:cxn modelId="{AA434548-CBDE-40B5-9657-AA096AA3AADD}" type="presParOf" srcId="{AECADD45-2574-4532-8552-5F28BDC64C4D}" destId="{0712F107-4BA2-4546-BFC6-528E702D9EA4}" srcOrd="0" destOrd="0" presId="urn:microsoft.com/office/officeart/2008/layout/LinedList"/>
    <dgm:cxn modelId="{78067482-C0F2-4E92-9765-2C9B5497524E}" type="presParOf" srcId="{AECADD45-2574-4532-8552-5F28BDC64C4D}" destId="{9F14E3BB-8A53-4703-9CA2-1D47277C4CA4}" srcOrd="1" destOrd="0" presId="urn:microsoft.com/office/officeart/2008/layout/LinedList"/>
    <dgm:cxn modelId="{D6843C18-8FAC-4500-9B33-B8568B2691FB}" type="presParOf" srcId="{6F72F8BA-1782-40A2-82EC-5F2736191F13}" destId="{904A2C1C-74F2-4A30-8235-785A64C15060}" srcOrd="8" destOrd="0" presId="urn:microsoft.com/office/officeart/2008/layout/LinedList"/>
    <dgm:cxn modelId="{6C512B8E-98AD-4C40-8771-B3F87D739EDD}" type="presParOf" srcId="{6F72F8BA-1782-40A2-82EC-5F2736191F13}" destId="{DB2C8804-A318-4F76-9733-888D1043656F}" srcOrd="9" destOrd="0" presId="urn:microsoft.com/office/officeart/2008/layout/LinedList"/>
    <dgm:cxn modelId="{D77B8D13-6572-4A9E-ACCB-AF406CFD939E}" type="presParOf" srcId="{DB2C8804-A318-4F76-9733-888D1043656F}" destId="{1D7D76E2-0E02-44B3-88FE-2658EF0557CE}" srcOrd="0" destOrd="0" presId="urn:microsoft.com/office/officeart/2008/layout/LinedList"/>
    <dgm:cxn modelId="{2858D795-BB5B-47C9-85DA-E085A811930D}" type="presParOf" srcId="{DB2C8804-A318-4F76-9733-888D1043656F}" destId="{C773F696-7643-4D20-8F43-479CBF2317B6}" srcOrd="1" destOrd="0" presId="urn:microsoft.com/office/officeart/2008/layout/LinedList"/>
    <dgm:cxn modelId="{6B45806F-4CF9-4A2E-AF2F-6FD63915D304}" type="presParOf" srcId="{6F72F8BA-1782-40A2-82EC-5F2736191F13}" destId="{B5443679-C51D-44AB-89AD-0160ACBDAB20}" srcOrd="10" destOrd="0" presId="urn:microsoft.com/office/officeart/2008/layout/LinedList"/>
    <dgm:cxn modelId="{B353B76A-C1E7-49B8-A21D-8627C5264A30}" type="presParOf" srcId="{6F72F8BA-1782-40A2-82EC-5F2736191F13}" destId="{519A6E53-2E11-459A-B2F8-9F671C8B21BC}" srcOrd="11" destOrd="0" presId="urn:microsoft.com/office/officeart/2008/layout/LinedList"/>
    <dgm:cxn modelId="{EC230F6C-2CA4-46ED-9597-1E92258CC6FC}" type="presParOf" srcId="{519A6E53-2E11-459A-B2F8-9F671C8B21BC}" destId="{86E4B831-3EFE-4B20-A0B0-BB29206D25D0}" srcOrd="0" destOrd="0" presId="urn:microsoft.com/office/officeart/2008/layout/LinedList"/>
    <dgm:cxn modelId="{BD4ED7D2-67C9-4439-A9C7-2B69D175FB3D}" type="presParOf" srcId="{519A6E53-2E11-459A-B2F8-9F671C8B21BC}" destId="{B64FC5DB-AD73-4C47-9746-880F77ABBF4C}" srcOrd="1" destOrd="0" presId="urn:microsoft.com/office/officeart/2008/layout/LinedList"/>
    <dgm:cxn modelId="{7A2946D6-FC8D-4AED-8B27-FBA2BC3C4ADA}" type="presParOf" srcId="{6F72F8BA-1782-40A2-82EC-5F2736191F13}" destId="{141032CC-7D21-4355-AFE8-D47E260F02F7}" srcOrd="12" destOrd="0" presId="urn:microsoft.com/office/officeart/2008/layout/LinedList"/>
    <dgm:cxn modelId="{0458037C-0923-42E4-9507-BBCB87C2A946}" type="presParOf" srcId="{6F72F8BA-1782-40A2-82EC-5F2736191F13}" destId="{8B20D38F-6BC7-473C-8F10-0A7C2AB0E8C6}" srcOrd="13" destOrd="0" presId="urn:microsoft.com/office/officeart/2008/layout/LinedList"/>
    <dgm:cxn modelId="{D279070F-9129-4D16-B192-33EDA7C6155E}" type="presParOf" srcId="{8B20D38F-6BC7-473C-8F10-0A7C2AB0E8C6}" destId="{984AA49F-E967-42DA-B097-1B424C607A04}" srcOrd="0" destOrd="0" presId="urn:microsoft.com/office/officeart/2008/layout/LinedList"/>
    <dgm:cxn modelId="{A12B35B2-E99B-48ED-9AF4-3D44968893D5}" type="presParOf" srcId="{8B20D38F-6BC7-473C-8F10-0A7C2AB0E8C6}" destId="{31DBEBE8-92F9-441A-9838-99CF4349E517}" srcOrd="1" destOrd="0" presId="urn:microsoft.com/office/officeart/2008/layout/LinedList"/>
    <dgm:cxn modelId="{6BCDB765-977E-4A64-B310-FAAF6395C167}" type="presParOf" srcId="{6F72F8BA-1782-40A2-82EC-5F2736191F13}" destId="{EE1219EC-8E85-44B7-AA7A-2447122489EC}" srcOrd="14" destOrd="0" presId="urn:microsoft.com/office/officeart/2008/layout/LinedList"/>
    <dgm:cxn modelId="{7E53E5FE-0DBC-4846-9599-2E1F695AD09D}" type="presParOf" srcId="{6F72F8BA-1782-40A2-82EC-5F2736191F13}" destId="{E41E9FCD-A190-4489-A8C3-3F234EA745A5}" srcOrd="15" destOrd="0" presId="urn:microsoft.com/office/officeart/2008/layout/LinedList"/>
    <dgm:cxn modelId="{D2121EA9-4F1F-4AB7-A3E6-15EA3AAA4E1F}" type="presParOf" srcId="{E41E9FCD-A190-4489-A8C3-3F234EA745A5}" destId="{3AD5A87D-463F-44DA-B3AB-CB1861F508DE}" srcOrd="0" destOrd="0" presId="urn:microsoft.com/office/officeart/2008/layout/LinedList"/>
    <dgm:cxn modelId="{5B08D6A6-3884-4EE4-B76D-D130BD7198B4}" type="presParOf" srcId="{E41E9FCD-A190-4489-A8C3-3F234EA745A5}" destId="{586388D0-361C-4358-B955-1AC347CF2E7D}" srcOrd="1" destOrd="0" presId="urn:microsoft.com/office/officeart/2008/layout/LinedList"/>
    <dgm:cxn modelId="{B38C1A4E-84FC-4A55-96B7-40C522103C65}" type="presParOf" srcId="{6F72F8BA-1782-40A2-82EC-5F2736191F13}" destId="{C2C450AA-71D5-4487-B2FD-8F06ABE87A73}" srcOrd="16" destOrd="0" presId="urn:microsoft.com/office/officeart/2008/layout/LinedList"/>
    <dgm:cxn modelId="{0C198995-0D32-42DE-A670-21A87BBA0D93}" type="presParOf" srcId="{6F72F8BA-1782-40A2-82EC-5F2736191F13}" destId="{27867C7E-C500-4490-A0C8-761B1522AE6B}" srcOrd="17" destOrd="0" presId="urn:microsoft.com/office/officeart/2008/layout/LinedList"/>
    <dgm:cxn modelId="{989CEC9A-6014-46C2-800A-9C7C2380CAF3}" type="presParOf" srcId="{27867C7E-C500-4490-A0C8-761B1522AE6B}" destId="{6DAF1996-1D18-4F2D-BA28-44E59680BFE6}" srcOrd="0" destOrd="0" presId="urn:microsoft.com/office/officeart/2008/layout/LinedList"/>
    <dgm:cxn modelId="{F39946B5-4B72-46AB-8567-B88327D07B54}" type="presParOf" srcId="{27867C7E-C500-4490-A0C8-761B1522AE6B}" destId="{25FD46FC-725A-40BA-9D7B-463B7034F5F4}" srcOrd="1" destOrd="0" presId="urn:microsoft.com/office/officeart/2008/layout/LinedList"/>
    <dgm:cxn modelId="{52D7629E-8CA7-4F2F-A267-A8361FBE6E3D}" type="presParOf" srcId="{6F72F8BA-1782-40A2-82EC-5F2736191F13}" destId="{E887A5CD-C40C-40B5-93E3-86333EB22DCC}" srcOrd="18" destOrd="0" presId="urn:microsoft.com/office/officeart/2008/layout/LinedList"/>
    <dgm:cxn modelId="{0022EFB5-01DB-429B-8FA7-8131947F93EC}" type="presParOf" srcId="{6F72F8BA-1782-40A2-82EC-5F2736191F13}" destId="{6A47EF60-3C67-466A-976F-B731F1EFEE0D}" srcOrd="19" destOrd="0" presId="urn:microsoft.com/office/officeart/2008/layout/LinedList"/>
    <dgm:cxn modelId="{E5AC3325-9AC1-4A21-B8F6-1376DED974A3}" type="presParOf" srcId="{6A47EF60-3C67-466A-976F-B731F1EFEE0D}" destId="{7E2ED1B6-7130-4D9F-86F8-3AE0DF81A278}" srcOrd="0" destOrd="0" presId="urn:microsoft.com/office/officeart/2008/layout/LinedList"/>
    <dgm:cxn modelId="{E8BBB7F2-121E-4828-A472-2911B19B21A6}" type="presParOf" srcId="{6A47EF60-3C67-466A-976F-B731F1EFEE0D}" destId="{B4335DF4-C100-46B4-8283-2581B40BCCF3}" srcOrd="1" destOrd="0" presId="urn:microsoft.com/office/officeart/2008/layout/LinedList"/>
    <dgm:cxn modelId="{9E0E5F21-ADC5-4F75-982F-3F4BE78D1052}" type="presParOf" srcId="{6F72F8BA-1782-40A2-82EC-5F2736191F13}" destId="{22AF29C1-C145-4903-9388-6CBC87916158}" srcOrd="20" destOrd="0" presId="urn:microsoft.com/office/officeart/2008/layout/LinedList"/>
    <dgm:cxn modelId="{45B81BE5-AF44-4F43-81B4-F28AF4B2A252}" type="presParOf" srcId="{6F72F8BA-1782-40A2-82EC-5F2736191F13}" destId="{C091B670-B5DB-4C65-B9B5-D9B42BCE1E14}" srcOrd="21" destOrd="0" presId="urn:microsoft.com/office/officeart/2008/layout/LinedList"/>
    <dgm:cxn modelId="{A3A07412-4018-4B01-9FAB-6E2C89123181}" type="presParOf" srcId="{C091B670-B5DB-4C65-B9B5-D9B42BCE1E14}" destId="{8D7EA5C2-43CF-4DC0-8EDA-EBF079BE6C68}" srcOrd="0" destOrd="0" presId="urn:microsoft.com/office/officeart/2008/layout/LinedList"/>
    <dgm:cxn modelId="{3B5132BF-508C-467E-866C-05FE4F28ADC9}" type="presParOf" srcId="{C091B670-B5DB-4C65-B9B5-D9B42BCE1E14}" destId="{A8F051D4-B4BA-4A9A-AB7F-B5742B9D7562}" srcOrd="1" destOrd="0" presId="urn:microsoft.com/office/officeart/2008/layout/LinedList"/>
    <dgm:cxn modelId="{364A0D7F-8293-44F5-B356-D0D59B458CA5}" type="presParOf" srcId="{6F72F8BA-1782-40A2-82EC-5F2736191F13}" destId="{209F709C-CA4F-4641-8514-84A10022D4FB}" srcOrd="22" destOrd="0" presId="urn:microsoft.com/office/officeart/2008/layout/LinedList"/>
    <dgm:cxn modelId="{180C1F94-E44F-4748-B722-8AAC5F33D399}" type="presParOf" srcId="{6F72F8BA-1782-40A2-82EC-5F2736191F13}" destId="{F7C79C59-4F44-483E-AE73-E8593E4AA7CE}" srcOrd="23" destOrd="0" presId="urn:microsoft.com/office/officeart/2008/layout/LinedList"/>
    <dgm:cxn modelId="{722325C6-0336-4575-86B6-184B6E2D36F2}" type="presParOf" srcId="{F7C79C59-4F44-483E-AE73-E8593E4AA7CE}" destId="{3391DFE3-343A-4325-BE8C-DC83037BF09B}" srcOrd="0" destOrd="0" presId="urn:microsoft.com/office/officeart/2008/layout/LinedList"/>
    <dgm:cxn modelId="{25E654F7-3DB8-427D-AC9E-6DCD8752E648}" type="presParOf" srcId="{F7C79C59-4F44-483E-AE73-E8593E4AA7CE}" destId="{F1C753F4-4A21-40DB-B533-2081A9D740A2}" srcOrd="1" destOrd="0" presId="urn:microsoft.com/office/officeart/2008/layout/LinedList"/>
    <dgm:cxn modelId="{0B4E214E-23FF-4784-98E2-2FA25BA2AC8F}" type="presParOf" srcId="{6F72F8BA-1782-40A2-82EC-5F2736191F13}" destId="{CD7176C7-B4B7-4BC8-BF90-ED7DC5E8A237}" srcOrd="24" destOrd="0" presId="urn:microsoft.com/office/officeart/2008/layout/LinedList"/>
    <dgm:cxn modelId="{43FC24CC-E401-4F01-972A-DC6B0924F2AA}" type="presParOf" srcId="{6F72F8BA-1782-40A2-82EC-5F2736191F13}" destId="{66862DFC-9172-49B5-B84E-D8B1BEDC68B6}" srcOrd="25" destOrd="0" presId="urn:microsoft.com/office/officeart/2008/layout/LinedList"/>
    <dgm:cxn modelId="{AE4470BC-E05E-4CE0-8D0B-DEEDE558C87A}" type="presParOf" srcId="{66862DFC-9172-49B5-B84E-D8B1BEDC68B6}" destId="{6F59DB5A-C441-4D91-963F-6FD7D8234C84}" srcOrd="0" destOrd="0" presId="urn:microsoft.com/office/officeart/2008/layout/LinedList"/>
    <dgm:cxn modelId="{DB56996D-8926-4E13-A40D-F72F046AB069}" type="presParOf" srcId="{66862DFC-9172-49B5-B84E-D8B1BEDC68B6}" destId="{AB568C28-BB5A-4725-8F14-1EC24177222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B0756-0B78-42FD-B288-EAAFA11E824D}">
      <dsp:nvSpPr>
        <dsp:cNvPr id="0" name=""/>
        <dsp:cNvSpPr/>
      </dsp:nvSpPr>
      <dsp:spPr>
        <a:xfrm>
          <a:off x="0" y="0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2DA9F-673C-4AFB-BEDB-2B281F2FBEC3}">
      <dsp:nvSpPr>
        <dsp:cNvPr id="0" name=""/>
        <dsp:cNvSpPr/>
      </dsp:nvSpPr>
      <dsp:spPr>
        <a:xfrm>
          <a:off x="0" y="0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  <a:latin typeface="Calibri" panose="020F0502020204030204"/>
              <a:ea typeface="+mn-ea"/>
              <a:cs typeface="+mn-cs"/>
            </a:rPr>
            <a:t>1. </a:t>
          </a:r>
          <a:r>
            <a:rPr lang="uk-UA" sz="2200" kern="1200" dirty="0">
              <a:solidFill>
                <a:srgbClr val="44546A"/>
              </a:solidFill>
              <a:latin typeface="Calibri" panose="020F0502020204030204"/>
              <a:ea typeface="+mn-ea"/>
              <a:cs typeface="+mn-cs"/>
            </a:rPr>
            <a:t>Промоція</a:t>
          </a:r>
          <a:endParaRPr lang="pl-PL" sz="2200" kern="1200" dirty="0">
            <a:solidFill>
              <a:schemeClr val="tx2"/>
            </a:solidFill>
            <a:latin typeface="Calibri" panose="020F0502020204030204"/>
            <a:ea typeface="+mn-ea"/>
            <a:cs typeface="+mn-cs"/>
          </a:endParaRPr>
        </a:p>
      </dsp:txBody>
      <dsp:txXfrm>
        <a:off x="0" y="0"/>
        <a:ext cx="7456715" cy="559009"/>
      </dsp:txXfrm>
    </dsp:sp>
    <dsp:sp modelId="{B219DB34-ED48-404D-A951-768DD9FAB00A}">
      <dsp:nvSpPr>
        <dsp:cNvPr id="0" name=""/>
        <dsp:cNvSpPr/>
      </dsp:nvSpPr>
      <dsp:spPr>
        <a:xfrm>
          <a:off x="0" y="559009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F566F8-EBFB-4AF3-8420-91849CE58A7B}">
      <dsp:nvSpPr>
        <dsp:cNvPr id="0" name=""/>
        <dsp:cNvSpPr/>
      </dsp:nvSpPr>
      <dsp:spPr>
        <a:xfrm>
          <a:off x="0" y="559009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2. </a:t>
          </a:r>
          <a:r>
            <a:rPr lang="uk-UA" sz="2200" kern="1200" dirty="0">
              <a:solidFill>
                <a:schemeClr val="tx2"/>
              </a:solidFill>
            </a:rPr>
            <a:t>Назва проєкту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0" y="559009"/>
        <a:ext cx="7456715" cy="559009"/>
      </dsp:txXfrm>
    </dsp:sp>
    <dsp:sp modelId="{A0E02152-FB9E-42E9-A7F5-D82F1AFC61C6}">
      <dsp:nvSpPr>
        <dsp:cNvPr id="0" name=""/>
        <dsp:cNvSpPr/>
      </dsp:nvSpPr>
      <dsp:spPr>
        <a:xfrm>
          <a:off x="0" y="1118018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2279A-8815-40D4-95F0-EBD3C219FFB8}">
      <dsp:nvSpPr>
        <dsp:cNvPr id="0" name=""/>
        <dsp:cNvSpPr/>
      </dsp:nvSpPr>
      <dsp:spPr>
        <a:xfrm>
          <a:off x="0" y="1118018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3. </a:t>
          </a:r>
          <a:r>
            <a:rPr lang="uk-UA" sz="2200" kern="1200" dirty="0">
              <a:solidFill>
                <a:schemeClr val="tx2"/>
              </a:solidFill>
            </a:rPr>
            <a:t>Акронім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0" y="1118018"/>
        <a:ext cx="7456715" cy="559009"/>
      </dsp:txXfrm>
    </dsp:sp>
    <dsp:sp modelId="{3571BBB6-89EE-43F1-B1FA-4717BABBCA02}">
      <dsp:nvSpPr>
        <dsp:cNvPr id="0" name=""/>
        <dsp:cNvSpPr/>
      </dsp:nvSpPr>
      <dsp:spPr>
        <a:xfrm>
          <a:off x="0" y="1677027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4BBD7-9954-45C9-9D7E-916E84FA0064}">
      <dsp:nvSpPr>
        <dsp:cNvPr id="0" name=""/>
        <dsp:cNvSpPr/>
      </dsp:nvSpPr>
      <dsp:spPr>
        <a:xfrm>
          <a:off x="0" y="1677027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4. </a:t>
          </a:r>
          <a:r>
            <a:rPr lang="uk-UA" sz="2200" kern="1200" dirty="0">
              <a:solidFill>
                <a:schemeClr val="tx2"/>
              </a:solidFill>
            </a:rPr>
            <a:t>План комунікації 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0" y="1677027"/>
        <a:ext cx="7456715" cy="559009"/>
      </dsp:txXfrm>
    </dsp:sp>
    <dsp:sp modelId="{5E47342F-C355-4E88-9533-B05794D26346}">
      <dsp:nvSpPr>
        <dsp:cNvPr id="0" name=""/>
        <dsp:cNvSpPr/>
      </dsp:nvSpPr>
      <dsp:spPr>
        <a:xfrm>
          <a:off x="0" y="2236036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9F230A-41CA-4C90-9F8E-D130902389AE}">
      <dsp:nvSpPr>
        <dsp:cNvPr id="0" name=""/>
        <dsp:cNvSpPr/>
      </dsp:nvSpPr>
      <dsp:spPr>
        <a:xfrm>
          <a:off x="0" y="2236036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5. </a:t>
          </a:r>
          <a:r>
            <a:rPr lang="uk-UA" sz="2200" kern="1200" dirty="0">
              <a:solidFill>
                <a:schemeClr val="tx2"/>
              </a:solidFill>
            </a:rPr>
            <a:t>Цілі комунікації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0" y="2236036"/>
        <a:ext cx="7456715" cy="559009"/>
      </dsp:txXfrm>
    </dsp:sp>
    <dsp:sp modelId="{D18DB7E0-73B6-4723-A082-46FA9AA80968}">
      <dsp:nvSpPr>
        <dsp:cNvPr id="0" name=""/>
        <dsp:cNvSpPr/>
      </dsp:nvSpPr>
      <dsp:spPr>
        <a:xfrm>
          <a:off x="0" y="2795046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C71540-0C9D-4CAB-AFAA-824645D5691C}">
      <dsp:nvSpPr>
        <dsp:cNvPr id="0" name=""/>
        <dsp:cNvSpPr/>
      </dsp:nvSpPr>
      <dsp:spPr>
        <a:xfrm>
          <a:off x="0" y="2795046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6. </a:t>
          </a:r>
          <a:r>
            <a:rPr lang="uk-UA" sz="2200" kern="1200" dirty="0">
              <a:solidFill>
                <a:schemeClr val="tx2"/>
              </a:solidFill>
            </a:rPr>
            <a:t>Цільові групи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0" y="2795046"/>
        <a:ext cx="7456715" cy="559009"/>
      </dsp:txXfrm>
    </dsp:sp>
    <dsp:sp modelId="{1E79AE4D-4B97-4EF9-AF75-A3B194A18DFF}">
      <dsp:nvSpPr>
        <dsp:cNvPr id="0" name=""/>
        <dsp:cNvSpPr/>
      </dsp:nvSpPr>
      <dsp:spPr>
        <a:xfrm>
          <a:off x="0" y="3354055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AEDE0E-D61B-4EC7-8DC2-E45A02845632}">
      <dsp:nvSpPr>
        <dsp:cNvPr id="0" name=""/>
        <dsp:cNvSpPr/>
      </dsp:nvSpPr>
      <dsp:spPr>
        <a:xfrm>
          <a:off x="0" y="3354055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7. </a:t>
          </a:r>
          <a:r>
            <a:rPr lang="uk-UA" sz="2200" kern="1200" dirty="0">
              <a:solidFill>
                <a:schemeClr val="tx2"/>
              </a:solidFill>
            </a:rPr>
            <a:t>Заходи з комунікації</a:t>
          </a:r>
          <a:endParaRPr lang="pl-PL" sz="22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>
            <a:solidFill>
              <a:schemeClr val="tx2"/>
            </a:solidFill>
          </a:endParaRPr>
        </a:p>
      </dsp:txBody>
      <dsp:txXfrm>
        <a:off x="0" y="3354055"/>
        <a:ext cx="7456715" cy="559009"/>
      </dsp:txXfrm>
    </dsp:sp>
    <dsp:sp modelId="{76D4183E-9038-463F-81B6-AE04BB3478A3}">
      <dsp:nvSpPr>
        <dsp:cNvPr id="0" name=""/>
        <dsp:cNvSpPr/>
      </dsp:nvSpPr>
      <dsp:spPr>
        <a:xfrm>
          <a:off x="0" y="3913064"/>
          <a:ext cx="745671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8556E-1454-454A-A5A0-0FCBFED52827}">
      <dsp:nvSpPr>
        <dsp:cNvPr id="0" name=""/>
        <dsp:cNvSpPr/>
      </dsp:nvSpPr>
      <dsp:spPr>
        <a:xfrm>
          <a:off x="0" y="3913064"/>
          <a:ext cx="7456715" cy="559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tx2"/>
              </a:solidFill>
            </a:rPr>
            <a:t>8. </a:t>
          </a:r>
          <a:r>
            <a:rPr lang="uk-UA" sz="2200" kern="1200" dirty="0">
              <a:solidFill>
                <a:schemeClr val="tx2"/>
              </a:solidFill>
            </a:rPr>
            <a:t>Інструменти комунікації</a:t>
          </a:r>
          <a:endParaRPr lang="pl-PL" sz="22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7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700" kern="1200" dirty="0">
            <a:solidFill>
              <a:schemeClr val="tx2"/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700" kern="1200" dirty="0">
            <a:solidFill>
              <a:schemeClr val="tx2"/>
            </a:solidFill>
          </a:endParaRPr>
        </a:p>
      </dsp:txBody>
      <dsp:txXfrm>
        <a:off x="0" y="3913064"/>
        <a:ext cx="7456715" cy="5590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AD74F4-309A-4702-BA98-BFEB04BD2C0A}">
      <dsp:nvSpPr>
        <dsp:cNvPr id="0" name=""/>
        <dsp:cNvSpPr/>
      </dsp:nvSpPr>
      <dsp:spPr>
        <a:xfrm>
          <a:off x="854146" y="0"/>
          <a:ext cx="5418667" cy="541866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2760BB-2495-4662-8B00-6EC68CAAAC10}">
      <dsp:nvSpPr>
        <dsp:cNvPr id="0" name=""/>
        <dsp:cNvSpPr/>
      </dsp:nvSpPr>
      <dsp:spPr>
        <a:xfrm>
          <a:off x="3386703" y="542395"/>
          <a:ext cx="3875685" cy="19261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kern="1200" dirty="0">
              <a:solidFill>
                <a:schemeClr val="accent1">
                  <a:lumMod val="50000"/>
                </a:schemeClr>
              </a:solidFill>
            </a:rPr>
            <a:t>Програмний посібник</a:t>
          </a:r>
          <a:r>
            <a:rPr lang="pl-PL" sz="2800" kern="1200" dirty="0">
              <a:solidFill>
                <a:schemeClr val="accent1">
                  <a:lumMod val="50000"/>
                </a:schemeClr>
              </a:solidFill>
            </a:rPr>
            <a:t> </a:t>
          </a:r>
          <a:r>
            <a:rPr lang="uk-UA" sz="2800" b="1" kern="1200" dirty="0">
              <a:solidFill>
                <a:schemeClr val="tx2"/>
              </a:solidFill>
            </a:rPr>
            <a:t>Розділ</a:t>
          </a:r>
          <a:r>
            <a:rPr lang="pl-PL" sz="2800" b="1" kern="1200" dirty="0">
              <a:solidFill>
                <a:schemeClr val="tx2"/>
              </a:solidFill>
            </a:rPr>
            <a:t> 11. </a:t>
          </a:r>
          <a:r>
            <a:rPr lang="uk-UA" sz="2800" b="1" kern="1200" dirty="0">
              <a:solidFill>
                <a:schemeClr val="tx2"/>
              </a:solidFill>
            </a:rPr>
            <a:t>Комунікація</a:t>
          </a:r>
          <a:endParaRPr lang="pl-PL" sz="2800" kern="1200" dirty="0">
            <a:solidFill>
              <a:schemeClr val="tx2"/>
            </a:solidFill>
          </a:endParaRPr>
        </a:p>
      </dsp:txBody>
      <dsp:txXfrm>
        <a:off x="3480731" y="636423"/>
        <a:ext cx="3687629" cy="1738110"/>
      </dsp:txXfrm>
    </dsp:sp>
    <dsp:sp modelId="{78E8922F-5211-4B87-8C80-199D52FF8E68}">
      <dsp:nvSpPr>
        <dsp:cNvPr id="0" name=""/>
        <dsp:cNvSpPr/>
      </dsp:nvSpPr>
      <dsp:spPr>
        <a:xfrm>
          <a:off x="3375239" y="2709333"/>
          <a:ext cx="3898614" cy="19261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b="1" kern="12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Додаток</a:t>
          </a:r>
          <a:r>
            <a:rPr lang="pl-PL" sz="2800" b="1" kern="12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4.</a:t>
          </a:r>
          <a:r>
            <a:rPr lang="pl-PL" sz="2800" kern="12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kern="12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Посібник з комунікації для партнерів проєкту</a:t>
          </a:r>
          <a:endParaRPr lang="pl-PL" sz="2800" kern="1200" dirty="0">
            <a:solidFill>
              <a:schemeClr val="tx2"/>
            </a:solidFill>
          </a:endParaRPr>
        </a:p>
      </dsp:txBody>
      <dsp:txXfrm>
        <a:off x="3469267" y="2803361"/>
        <a:ext cx="3710558" cy="17381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62DFB-4A16-4958-860D-F3F1D48E1A00}">
      <dsp:nvSpPr>
        <dsp:cNvPr id="0" name=""/>
        <dsp:cNvSpPr/>
      </dsp:nvSpPr>
      <dsp:spPr>
        <a:xfrm>
          <a:off x="5598" y="575338"/>
          <a:ext cx="3832351" cy="297846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83820" rIns="27940" bIns="2794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uk-UA" sz="2200" b="0" i="0" kern="1200" dirty="0">
              <a:solidFill>
                <a:schemeClr val="tx2"/>
              </a:solidFill>
              <a:effectLst/>
            </a:rPr>
            <a:t>СЦЕНА ГАЛИЧИНИ</a:t>
          </a:r>
          <a:r>
            <a:rPr lang="pl-PL" sz="2200" b="0" i="0" kern="1200" dirty="0">
              <a:solidFill>
                <a:schemeClr val="tx2"/>
              </a:solidFill>
              <a:effectLst/>
            </a:rPr>
            <a:t> –</a:t>
          </a:r>
          <a:r>
            <a:rPr lang="uk-UA" sz="2200" b="0" i="0" kern="1200" dirty="0">
              <a:solidFill>
                <a:schemeClr val="tx2"/>
              </a:solidFill>
              <a:effectLst/>
            </a:rPr>
            <a:t> НАША СПІЛЬНА ІСТОРІЯ</a:t>
          </a:r>
          <a:r>
            <a:rPr lang="pl-PL" sz="2200" b="0" i="0" kern="1200" dirty="0">
              <a:solidFill>
                <a:schemeClr val="tx2"/>
              </a:solidFill>
              <a:effectLst/>
            </a:rPr>
            <a:t> – </a:t>
          </a:r>
          <a:r>
            <a:rPr lang="uk-UA" sz="2200" b="0" i="0" kern="1200" dirty="0">
              <a:solidFill>
                <a:schemeClr val="tx2"/>
              </a:solidFill>
              <a:effectLst/>
            </a:rPr>
            <a:t>промоція української культури та польської культури в рамках співпраці Центру промоції польської культури у Львові та Українського дому в Перемишлі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75387" y="645127"/>
        <a:ext cx="3692773" cy="2908676"/>
      </dsp:txXfrm>
    </dsp:sp>
    <dsp:sp modelId="{C72C9806-E3A7-4556-9262-947B0D194AEB}">
      <dsp:nvSpPr>
        <dsp:cNvPr id="0" name=""/>
        <dsp:cNvSpPr/>
      </dsp:nvSpPr>
      <dsp:spPr>
        <a:xfrm>
          <a:off x="127232" y="3404158"/>
          <a:ext cx="3589082" cy="115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0" rIns="29210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300" b="0" i="0" kern="1200" dirty="0">
              <a:effectLst/>
            </a:rPr>
            <a:t>СЦЕНА ГАЛИЧИНИ</a:t>
          </a:r>
          <a:r>
            <a:rPr lang="pl-PL" sz="2300" b="0" i="0" kern="1200" dirty="0">
              <a:effectLst/>
            </a:rPr>
            <a:t>-</a:t>
          </a:r>
          <a:r>
            <a:rPr lang="uk-UA" sz="2300" b="0" i="0" kern="1200" dirty="0">
              <a:effectLst/>
            </a:rPr>
            <a:t>НАША СПІЛЬНА ІСТОРІЯ</a:t>
          </a:r>
          <a:r>
            <a:rPr lang="pl-PL" sz="2300" b="0" i="0" kern="1200" dirty="0">
              <a:effectLst/>
            </a:rPr>
            <a:t> </a:t>
          </a:r>
          <a:endParaRPr lang="pl-PL" sz="2300" kern="1200" dirty="0"/>
        </a:p>
      </dsp:txBody>
      <dsp:txXfrm>
        <a:off x="127232" y="3404158"/>
        <a:ext cx="2527523" cy="1152045"/>
      </dsp:txXfrm>
    </dsp:sp>
    <dsp:sp modelId="{3BE6AC2B-5EF4-426C-BC65-847CCC0DD884}">
      <dsp:nvSpPr>
        <dsp:cNvPr id="0" name=""/>
        <dsp:cNvSpPr/>
      </dsp:nvSpPr>
      <dsp:spPr>
        <a:xfrm rot="5238001">
          <a:off x="2747944" y="3586496"/>
          <a:ext cx="1256179" cy="125617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A90D28-E2DC-40F3-BC25-B7F075E34830}">
      <dsp:nvSpPr>
        <dsp:cNvPr id="0" name=""/>
        <dsp:cNvSpPr/>
      </dsp:nvSpPr>
      <dsp:spPr>
        <a:xfrm>
          <a:off x="4332898" y="595833"/>
          <a:ext cx="3862355" cy="29466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83820" rIns="27940" bIns="2794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uk-UA" sz="2200" b="0" i="0" kern="1200" dirty="0">
              <a:solidFill>
                <a:schemeClr val="tx2"/>
              </a:solidFill>
            </a:rPr>
            <a:t>Монастирі близнюки</a:t>
          </a:r>
          <a:r>
            <a:rPr lang="pl-PL" sz="2200" b="0" i="0" kern="1200" dirty="0">
              <a:solidFill>
                <a:schemeClr val="tx2"/>
              </a:solidFill>
            </a:rPr>
            <a:t>: </a:t>
          </a:r>
          <a:r>
            <a:rPr lang="uk-UA" sz="2200" b="0" i="0" kern="1200" dirty="0">
              <a:solidFill>
                <a:schemeClr val="tx2"/>
              </a:solidFill>
            </a:rPr>
            <a:t>Венгрув та Рава-Руська</a:t>
          </a:r>
          <a:r>
            <a:rPr lang="pl-PL" sz="2200" b="0" i="0" kern="1200" dirty="0">
              <a:solidFill>
                <a:schemeClr val="tx2"/>
              </a:solidFill>
            </a:rPr>
            <a:t> – </a:t>
          </a:r>
          <a:r>
            <a:rPr lang="uk-UA" sz="2200" b="0" i="0" kern="1200" dirty="0">
              <a:solidFill>
                <a:schemeClr val="tx2"/>
              </a:solidFill>
            </a:rPr>
            <a:t>використання потенціалу історичної спадщини закону Реформатів для розвитку туризму та соціально-культурного життя в Польщі та Україні</a:t>
          </a:r>
          <a:endParaRPr lang="pl-PL" sz="2200" kern="1200" dirty="0">
            <a:solidFill>
              <a:schemeClr val="tx2"/>
            </a:solidFill>
          </a:endParaRPr>
        </a:p>
      </dsp:txBody>
      <dsp:txXfrm>
        <a:off x="4401941" y="664876"/>
        <a:ext cx="3724269" cy="2877593"/>
      </dsp:txXfrm>
    </dsp:sp>
    <dsp:sp modelId="{908880EA-1020-4BA5-B5AB-69C66274A1A2}">
      <dsp:nvSpPr>
        <dsp:cNvPr id="0" name=""/>
        <dsp:cNvSpPr/>
      </dsp:nvSpPr>
      <dsp:spPr>
        <a:xfrm>
          <a:off x="4478328" y="3411188"/>
          <a:ext cx="3589082" cy="115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0" rIns="29210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300" b="0" i="0" kern="1200" dirty="0"/>
            <a:t>Монастирі близнюки</a:t>
          </a:r>
          <a:r>
            <a:rPr lang="pl-PL" sz="2300" b="0" i="0" kern="1200" dirty="0"/>
            <a:t>: </a:t>
          </a:r>
          <a:r>
            <a:rPr lang="uk-UA" sz="2300" b="0" i="0" kern="1200" dirty="0"/>
            <a:t>Венгрув та Рава-Руська</a:t>
          </a:r>
          <a:r>
            <a:rPr lang="pl-PL" sz="2300" b="0" i="0" kern="1200" dirty="0"/>
            <a:t> </a:t>
          </a:r>
          <a:endParaRPr lang="pl-PL" sz="2300" kern="1200" dirty="0"/>
        </a:p>
      </dsp:txBody>
      <dsp:txXfrm>
        <a:off x="4478328" y="3411188"/>
        <a:ext cx="2527523" cy="1152045"/>
      </dsp:txXfrm>
    </dsp:sp>
    <dsp:sp modelId="{E8B3ADD4-8F4F-4B83-A8F0-80DF4E9A67B6}">
      <dsp:nvSpPr>
        <dsp:cNvPr id="0" name=""/>
        <dsp:cNvSpPr/>
      </dsp:nvSpPr>
      <dsp:spPr>
        <a:xfrm>
          <a:off x="7089363" y="3579192"/>
          <a:ext cx="1256179" cy="125617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D51E5-A530-4014-B3D2-BEB28412321B}">
      <dsp:nvSpPr>
        <dsp:cNvPr id="0" name=""/>
        <dsp:cNvSpPr/>
      </dsp:nvSpPr>
      <dsp:spPr>
        <a:xfrm>
          <a:off x="0" y="487"/>
          <a:ext cx="11204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4F8E24-BD3B-481A-ABD0-D03751187E06}">
      <dsp:nvSpPr>
        <dsp:cNvPr id="0" name=""/>
        <dsp:cNvSpPr/>
      </dsp:nvSpPr>
      <dsp:spPr>
        <a:xfrm>
          <a:off x="0" y="487"/>
          <a:ext cx="11204325" cy="1186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1. </a:t>
          </a:r>
          <a:r>
            <a:rPr lang="uk-UA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Визначіть</a:t>
          </a:r>
          <a:r>
            <a:rPr lang="pl-PL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 </a:t>
          </a:r>
          <a:r>
            <a:rPr lang="uk-UA" sz="2200" b="1" kern="1200" dirty="0">
              <a:solidFill>
                <a:srgbClr val="FF000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цілі комунікації</a:t>
          </a:r>
          <a:r>
            <a:rPr lang="pl-PL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. </a:t>
          </a:r>
          <a:r>
            <a:rPr lang="uk-UA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Вкажіть цілі комунікації, принаймні, на початку реалізації проєкту та наприкінці його впровадження</a:t>
          </a:r>
          <a:r>
            <a:rPr lang="pl-PL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. 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002060"/>
              </a:solidFill>
              <a:latin typeface="+mn-lt"/>
              <a:ea typeface="Open Sans" panose="020B0806030504020204" pitchFamily="34" charset="0"/>
              <a:cs typeface="Arial" panose="020B0604020202020204" pitchFamily="34" charset="0"/>
            </a:rPr>
            <a:t>За бажанням можна вказати додаткові цілі комунікації для важливих етапів проєкту.</a:t>
          </a:r>
          <a:endParaRPr lang="en-US" sz="2200" kern="1200" dirty="0">
            <a:solidFill>
              <a:srgbClr val="002060"/>
            </a:solidFill>
            <a:latin typeface="+mn-lt"/>
            <a:ea typeface="Open Sans" panose="020B0806030504020204" pitchFamily="34" charset="0"/>
            <a:cs typeface="Arial" panose="020B0604020202020204" pitchFamily="34" charset="0"/>
          </a:endParaRPr>
        </a:p>
      </dsp:txBody>
      <dsp:txXfrm>
        <a:off x="0" y="487"/>
        <a:ext cx="11204325" cy="1186174"/>
      </dsp:txXfrm>
    </dsp:sp>
    <dsp:sp modelId="{17694F62-A65D-4143-A5ED-1AF9A16F8DB3}">
      <dsp:nvSpPr>
        <dsp:cNvPr id="0" name=""/>
        <dsp:cNvSpPr/>
      </dsp:nvSpPr>
      <dsp:spPr>
        <a:xfrm>
          <a:off x="0" y="1186662"/>
          <a:ext cx="11204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82CAE3-681C-4DDE-99F3-4FF86266BD89}">
      <dsp:nvSpPr>
        <dsp:cNvPr id="0" name=""/>
        <dsp:cNvSpPr/>
      </dsp:nvSpPr>
      <dsp:spPr>
        <a:xfrm>
          <a:off x="0" y="1186662"/>
          <a:ext cx="11204325" cy="670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rgbClr val="002060"/>
              </a:solidFill>
              <a:latin typeface="+mn-lt"/>
            </a:rPr>
            <a:t>2. </a:t>
          </a:r>
          <a:r>
            <a:rPr lang="uk-UA" sz="2200" kern="1200" dirty="0">
              <a:solidFill>
                <a:srgbClr val="002060"/>
              </a:solidFill>
              <a:latin typeface="+mn-lt"/>
            </a:rPr>
            <a:t>Вкажіть </a:t>
          </a:r>
          <a:r>
            <a:rPr lang="uk-UA" sz="2200" b="1" kern="1200" dirty="0">
              <a:solidFill>
                <a:srgbClr val="FF0000"/>
              </a:solidFill>
              <a:latin typeface="+mn-lt"/>
            </a:rPr>
            <a:t>цільові групи</a:t>
          </a:r>
          <a:r>
            <a:rPr lang="uk-UA" sz="2200" kern="1200" dirty="0">
              <a:solidFill>
                <a:srgbClr val="002060"/>
              </a:solidFill>
              <a:latin typeface="+mn-lt"/>
            </a:rPr>
            <a:t>, які безпосередньо пов'язані з вашими цілями комунікації.</a:t>
          </a:r>
          <a:endParaRPr lang="en-US" sz="2200" kern="1200" dirty="0">
            <a:solidFill>
              <a:srgbClr val="002060"/>
            </a:solidFill>
            <a:latin typeface="+mn-lt"/>
          </a:endParaRPr>
        </a:p>
      </dsp:txBody>
      <dsp:txXfrm>
        <a:off x="0" y="1186662"/>
        <a:ext cx="11204325" cy="670793"/>
      </dsp:txXfrm>
    </dsp:sp>
    <dsp:sp modelId="{89DD265C-A362-47B5-ADFB-F40AAF74EC3F}">
      <dsp:nvSpPr>
        <dsp:cNvPr id="0" name=""/>
        <dsp:cNvSpPr/>
      </dsp:nvSpPr>
      <dsp:spPr>
        <a:xfrm>
          <a:off x="0" y="1857456"/>
          <a:ext cx="11204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3831E-B2C4-4D9F-8E7C-D98B5FB8198F}">
      <dsp:nvSpPr>
        <dsp:cNvPr id="0" name=""/>
        <dsp:cNvSpPr/>
      </dsp:nvSpPr>
      <dsp:spPr>
        <a:xfrm>
          <a:off x="0" y="1857456"/>
          <a:ext cx="11204325" cy="1186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rgbClr val="002060"/>
              </a:solidFill>
              <a:latin typeface="+mn-lt"/>
            </a:rPr>
            <a:t>3. </a:t>
          </a:r>
          <a:r>
            <a:rPr lang="uk-UA" sz="2200" kern="1200" dirty="0">
              <a:solidFill>
                <a:srgbClr val="002060"/>
              </a:solidFill>
              <a:latin typeface="+mn-lt"/>
            </a:rPr>
            <a:t>Опишіть </a:t>
          </a:r>
          <a:r>
            <a:rPr lang="uk-UA" sz="2200" b="1" kern="1200" dirty="0">
              <a:solidFill>
                <a:srgbClr val="FF0000"/>
              </a:solidFill>
              <a:latin typeface="+mn-lt"/>
            </a:rPr>
            <a:t>комунікаційні заходи</a:t>
          </a:r>
          <a:r>
            <a:rPr lang="uk-UA" sz="2200" kern="1200" dirty="0">
              <a:solidFill>
                <a:srgbClr val="002060"/>
              </a:solidFill>
              <a:latin typeface="+mn-lt"/>
            </a:rPr>
            <a:t>, принаймні ті, які є обов’язковими. Ми також рекомендуємо вказати додаткові заходи, які допоможуть вам досягти поставленої мети та охопити вашу цільову групу.</a:t>
          </a:r>
          <a:endParaRPr lang="en-US" sz="2200" kern="1200" dirty="0">
            <a:solidFill>
              <a:srgbClr val="002060"/>
            </a:solidFill>
            <a:latin typeface="+mn-lt"/>
          </a:endParaRPr>
        </a:p>
      </dsp:txBody>
      <dsp:txXfrm>
        <a:off x="0" y="1857456"/>
        <a:ext cx="11204325" cy="1186174"/>
      </dsp:txXfrm>
    </dsp:sp>
    <dsp:sp modelId="{E497F9E6-6F1D-4D30-95ED-7E55D1A2ABCF}">
      <dsp:nvSpPr>
        <dsp:cNvPr id="0" name=""/>
        <dsp:cNvSpPr/>
      </dsp:nvSpPr>
      <dsp:spPr>
        <a:xfrm>
          <a:off x="0" y="3043631"/>
          <a:ext cx="11204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C0684-94A5-457C-9E2C-DB67C45ABE90}">
      <dsp:nvSpPr>
        <dsp:cNvPr id="0" name=""/>
        <dsp:cNvSpPr/>
      </dsp:nvSpPr>
      <dsp:spPr>
        <a:xfrm>
          <a:off x="0" y="3043631"/>
          <a:ext cx="11204325" cy="1186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rgbClr val="002060"/>
              </a:solidFill>
              <a:latin typeface="+mn-lt"/>
            </a:rPr>
            <a:t>4. </a:t>
          </a:r>
          <a:r>
            <a:rPr lang="ru-RU" sz="2200" kern="1200" dirty="0">
              <a:solidFill>
                <a:srgbClr val="002060"/>
              </a:solidFill>
              <a:latin typeface="+mn-lt"/>
            </a:rPr>
            <a:t>Налаштуйте </a:t>
          </a:r>
          <a:r>
            <a:rPr lang="ru-RU" sz="2200" b="1" kern="1200" dirty="0">
              <a:solidFill>
                <a:srgbClr val="FF0000"/>
              </a:solidFill>
              <a:latin typeface="+mn-lt"/>
            </a:rPr>
            <a:t>інструменти комунікації </a:t>
          </a:r>
          <a:r>
            <a:rPr lang="ru-RU" sz="2200" kern="1200" dirty="0">
              <a:solidFill>
                <a:srgbClr val="002060"/>
              </a:solidFill>
              <a:latin typeface="+mn-lt"/>
            </a:rPr>
            <a:t>для кожного заходу та задайте цільове числове значення для нього (кількість чи особи).</a:t>
          </a:r>
          <a:endParaRPr lang="en-US" sz="2200" kern="1200" dirty="0">
            <a:solidFill>
              <a:srgbClr val="002060"/>
            </a:solidFill>
            <a:latin typeface="+mn-lt"/>
          </a:endParaRPr>
        </a:p>
      </dsp:txBody>
      <dsp:txXfrm>
        <a:off x="0" y="3043631"/>
        <a:ext cx="11204325" cy="1186174"/>
      </dsp:txXfrm>
    </dsp:sp>
    <dsp:sp modelId="{046783C0-52A9-4CF4-9EB8-F1381969F003}">
      <dsp:nvSpPr>
        <dsp:cNvPr id="0" name=""/>
        <dsp:cNvSpPr/>
      </dsp:nvSpPr>
      <dsp:spPr>
        <a:xfrm>
          <a:off x="0" y="3857039"/>
          <a:ext cx="112043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3147B-FF94-46BA-A258-67404C089A67}">
      <dsp:nvSpPr>
        <dsp:cNvPr id="0" name=""/>
        <dsp:cNvSpPr/>
      </dsp:nvSpPr>
      <dsp:spPr>
        <a:xfrm>
          <a:off x="0" y="3856588"/>
          <a:ext cx="11204325" cy="1186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rgbClr val="002060"/>
              </a:solidFill>
              <a:latin typeface="+mn-lt"/>
            </a:rPr>
            <a:t>5. </a:t>
          </a:r>
          <a:r>
            <a:rPr lang="ru-RU" sz="2200" b="1" kern="1200" dirty="0">
              <a:solidFill>
                <a:srgbClr val="FF0000"/>
              </a:solidFill>
              <a:latin typeface="+mn-lt"/>
            </a:rPr>
            <a:t>Призначте партнера до комунікаційного заходу</a:t>
          </a:r>
          <a:r>
            <a:rPr lang="ru-RU" sz="2200" kern="1200" dirty="0">
              <a:solidFill>
                <a:srgbClr val="002060"/>
              </a:solidFill>
              <a:latin typeface="+mn-lt"/>
            </a:rPr>
            <a:t>, який буде відповідати за його реалізацію.</a:t>
          </a:r>
          <a:endParaRPr lang="en-US" sz="2200" kern="1200" dirty="0">
            <a:solidFill>
              <a:srgbClr val="002060"/>
            </a:solidFill>
            <a:latin typeface="+mn-lt"/>
          </a:endParaRPr>
        </a:p>
      </dsp:txBody>
      <dsp:txXfrm>
        <a:off x="0" y="3856588"/>
        <a:ext cx="11204325" cy="11861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0486D-92EC-469C-AFC8-F66C8024E0C3}">
      <dsp:nvSpPr>
        <dsp:cNvPr id="0" name=""/>
        <dsp:cNvSpPr/>
      </dsp:nvSpPr>
      <dsp:spPr>
        <a:xfrm>
          <a:off x="2101" y="492741"/>
          <a:ext cx="4480830" cy="26884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/>
            <a:t>Мета проєкту</a:t>
          </a:r>
          <a:endParaRPr lang="pl-PL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проведення діагностичних скринінгових обстежень учнів із малих міст та сіл</a:t>
          </a:r>
          <a:endParaRPr lang="pl-PL" sz="2200" kern="1200" dirty="0"/>
        </a:p>
      </dsp:txBody>
      <dsp:txXfrm>
        <a:off x="80844" y="571484"/>
        <a:ext cx="4323344" cy="2531012"/>
      </dsp:txXfrm>
    </dsp:sp>
    <dsp:sp modelId="{7A567B32-F9F3-4276-A1E1-02FFF09BF80B}">
      <dsp:nvSpPr>
        <dsp:cNvPr id="0" name=""/>
        <dsp:cNvSpPr/>
      </dsp:nvSpPr>
      <dsp:spPr>
        <a:xfrm>
          <a:off x="4931014" y="1281367"/>
          <a:ext cx="949936" cy="1111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4931014" y="1503616"/>
        <a:ext cx="664955" cy="666748"/>
      </dsp:txXfrm>
    </dsp:sp>
    <dsp:sp modelId="{2407D263-2705-4652-BD34-DA64F4B71638}">
      <dsp:nvSpPr>
        <dsp:cNvPr id="0" name=""/>
        <dsp:cNvSpPr/>
      </dsp:nvSpPr>
      <dsp:spPr>
        <a:xfrm>
          <a:off x="6275264" y="492741"/>
          <a:ext cx="4480830" cy="26884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/>
            <a:t>Цілі комунікації</a:t>
          </a:r>
          <a:endParaRPr lang="pl-PL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uk-UA" sz="2200" kern="1200" dirty="0"/>
            <a:t>поширення інформації серед батьків (опікунів) про можливість участі в обстеженні та заохочення їх до реєстрації дітей на обстеження</a:t>
          </a:r>
          <a:endParaRPr lang="pl-PL" sz="2200" kern="1200" dirty="0"/>
        </a:p>
      </dsp:txBody>
      <dsp:txXfrm>
        <a:off x="6354007" y="571484"/>
        <a:ext cx="4323344" cy="25310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CC403D-9EED-464F-90F7-432847BDBFB9}">
      <dsp:nvSpPr>
        <dsp:cNvPr id="0" name=""/>
        <dsp:cNvSpPr/>
      </dsp:nvSpPr>
      <dsp:spPr>
        <a:xfrm>
          <a:off x="0" y="610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7FBDA-6630-4F93-97F9-10323F6B07FA}">
      <dsp:nvSpPr>
        <dsp:cNvPr id="0" name=""/>
        <dsp:cNvSpPr/>
      </dsp:nvSpPr>
      <dsp:spPr>
        <a:xfrm>
          <a:off x="0" y="610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2"/>
              </a:solidFill>
            </a:rPr>
            <a:t>потенційні учасники проєкту, реципієнти запланованих заходів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610"/>
        <a:ext cx="11076991" cy="384626"/>
      </dsp:txXfrm>
    </dsp:sp>
    <dsp:sp modelId="{DE4DCD9F-E8A7-441F-903B-1DE728FF9C1A}">
      <dsp:nvSpPr>
        <dsp:cNvPr id="0" name=""/>
        <dsp:cNvSpPr/>
      </dsp:nvSpPr>
      <dsp:spPr>
        <a:xfrm>
          <a:off x="0" y="385237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28C69-0994-4188-8DFF-56C5E06A4827}">
      <dsp:nvSpPr>
        <dsp:cNvPr id="0" name=""/>
        <dsp:cNvSpPr/>
      </dsp:nvSpPr>
      <dsp:spPr>
        <a:xfrm>
          <a:off x="0" y="385237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2"/>
              </a:solidFill>
            </a:rPr>
            <a:t>люди та установи, які можуть отримати користь від його впливу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385237"/>
        <a:ext cx="11076991" cy="384626"/>
      </dsp:txXfrm>
    </dsp:sp>
    <dsp:sp modelId="{7797AB0C-CCE3-4F3B-8933-9D9CD56678CA}">
      <dsp:nvSpPr>
        <dsp:cNvPr id="0" name=""/>
        <dsp:cNvSpPr/>
      </dsp:nvSpPr>
      <dsp:spPr>
        <a:xfrm>
          <a:off x="0" y="769864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29BAE-2884-4933-A54D-E43D325F475D}">
      <dsp:nvSpPr>
        <dsp:cNvPr id="0" name=""/>
        <dsp:cNvSpPr/>
      </dsp:nvSpPr>
      <dsp:spPr>
        <a:xfrm>
          <a:off x="0" y="769864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місцева громада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769864"/>
        <a:ext cx="11076991" cy="384626"/>
      </dsp:txXfrm>
    </dsp:sp>
    <dsp:sp modelId="{F4F3CFB0-C094-4139-944E-678BC6FECABC}">
      <dsp:nvSpPr>
        <dsp:cNvPr id="0" name=""/>
        <dsp:cNvSpPr/>
      </dsp:nvSpPr>
      <dsp:spPr>
        <a:xfrm>
          <a:off x="0" y="1154490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12F107-4BA2-4546-BFC6-528E702D9EA4}">
      <dsp:nvSpPr>
        <dsp:cNvPr id="0" name=""/>
        <dsp:cNvSpPr/>
      </dsp:nvSpPr>
      <dsp:spPr>
        <a:xfrm>
          <a:off x="0" y="1154490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органи влади</a:t>
          </a:r>
          <a:r>
            <a:rPr lang="pl-PL" sz="2200" kern="1200" dirty="0">
              <a:solidFill>
                <a:schemeClr val="tx2"/>
              </a:solidFill>
            </a:rPr>
            <a:t> 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1154490"/>
        <a:ext cx="11076991" cy="384626"/>
      </dsp:txXfrm>
    </dsp:sp>
    <dsp:sp modelId="{904A2C1C-74F2-4A30-8235-785A64C15060}">
      <dsp:nvSpPr>
        <dsp:cNvPr id="0" name=""/>
        <dsp:cNvSpPr/>
      </dsp:nvSpPr>
      <dsp:spPr>
        <a:xfrm>
          <a:off x="0" y="1539117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D76E2-0E02-44B3-88FE-2658EF0557CE}">
      <dsp:nvSpPr>
        <dsp:cNvPr id="0" name=""/>
        <dsp:cNvSpPr/>
      </dsp:nvSpPr>
      <dsp:spPr>
        <a:xfrm>
          <a:off x="0" y="1539117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проекологічні групи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1539117"/>
        <a:ext cx="11076991" cy="384626"/>
      </dsp:txXfrm>
    </dsp:sp>
    <dsp:sp modelId="{B5443679-C51D-44AB-89AD-0160ACBDAB20}">
      <dsp:nvSpPr>
        <dsp:cNvPr id="0" name=""/>
        <dsp:cNvSpPr/>
      </dsp:nvSpPr>
      <dsp:spPr>
        <a:xfrm>
          <a:off x="0" y="1923744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4B831-3EFE-4B20-A0B0-BB29206D25D0}">
      <dsp:nvSpPr>
        <dsp:cNvPr id="0" name=""/>
        <dsp:cNvSpPr/>
      </dsp:nvSpPr>
      <dsp:spPr>
        <a:xfrm>
          <a:off x="0" y="1923744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місцеві/регіональні/національні ЗМІ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1923744"/>
        <a:ext cx="11076991" cy="384626"/>
      </dsp:txXfrm>
    </dsp:sp>
    <dsp:sp modelId="{141032CC-7D21-4355-AFE8-D47E260F02F7}">
      <dsp:nvSpPr>
        <dsp:cNvPr id="0" name=""/>
        <dsp:cNvSpPr/>
      </dsp:nvSpPr>
      <dsp:spPr>
        <a:xfrm>
          <a:off x="0" y="2308371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4AA49F-E967-42DA-B097-1B424C607A04}">
      <dsp:nvSpPr>
        <dsp:cNvPr id="0" name=""/>
        <dsp:cNvSpPr/>
      </dsp:nvSpPr>
      <dsp:spPr>
        <a:xfrm>
          <a:off x="0" y="2308371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конкретні вікові групи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2308371"/>
        <a:ext cx="11076991" cy="384626"/>
      </dsp:txXfrm>
    </dsp:sp>
    <dsp:sp modelId="{EE1219EC-8E85-44B7-AA7A-2447122489EC}">
      <dsp:nvSpPr>
        <dsp:cNvPr id="0" name=""/>
        <dsp:cNvSpPr/>
      </dsp:nvSpPr>
      <dsp:spPr>
        <a:xfrm>
          <a:off x="0" y="2692997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D5A87D-463F-44DA-B3AB-CB1861F508DE}">
      <dsp:nvSpPr>
        <dsp:cNvPr id="0" name=""/>
        <dsp:cNvSpPr/>
      </dsp:nvSpPr>
      <dsp:spPr>
        <a:xfrm>
          <a:off x="0" y="2692997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2"/>
              </a:solidFill>
            </a:rPr>
            <a:t>непрацюючі батьки дітей віком до трьох років, що проживають у містах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2692997"/>
        <a:ext cx="11076991" cy="384626"/>
      </dsp:txXfrm>
    </dsp:sp>
    <dsp:sp modelId="{C2C450AA-71D5-4487-B2FD-8F06ABE87A73}">
      <dsp:nvSpPr>
        <dsp:cNvPr id="0" name=""/>
        <dsp:cNvSpPr/>
      </dsp:nvSpPr>
      <dsp:spPr>
        <a:xfrm>
          <a:off x="0" y="3077624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F1996-1D18-4F2D-BA28-44E59680BFE6}">
      <dsp:nvSpPr>
        <dsp:cNvPr id="0" name=""/>
        <dsp:cNvSpPr/>
      </dsp:nvSpPr>
      <dsp:spPr>
        <a:xfrm>
          <a:off x="0" y="3077624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2"/>
              </a:solidFill>
            </a:rPr>
            <a:t>люди з певним типом інвалідності з міста X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3077624"/>
        <a:ext cx="11076991" cy="384626"/>
      </dsp:txXfrm>
    </dsp:sp>
    <dsp:sp modelId="{E887A5CD-C40C-40B5-93E3-86333EB22DCC}">
      <dsp:nvSpPr>
        <dsp:cNvPr id="0" name=""/>
        <dsp:cNvSpPr/>
      </dsp:nvSpPr>
      <dsp:spPr>
        <a:xfrm>
          <a:off x="0" y="3462251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2ED1B6-7130-4D9F-86F8-3AE0DF81A278}">
      <dsp:nvSpPr>
        <dsp:cNvPr id="0" name=""/>
        <dsp:cNvSpPr/>
      </dsp:nvSpPr>
      <dsp:spPr>
        <a:xfrm>
          <a:off x="0" y="3462251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2"/>
              </a:solidFill>
            </a:rPr>
            <a:t>громадські організації на території громади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3462251"/>
        <a:ext cx="11076991" cy="384626"/>
      </dsp:txXfrm>
    </dsp:sp>
    <dsp:sp modelId="{22AF29C1-C145-4903-9388-6CBC87916158}">
      <dsp:nvSpPr>
        <dsp:cNvPr id="0" name=""/>
        <dsp:cNvSpPr/>
      </dsp:nvSpPr>
      <dsp:spPr>
        <a:xfrm>
          <a:off x="0" y="3846878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7EA5C2-43CF-4DC0-8EDA-EBF079BE6C68}">
      <dsp:nvSpPr>
        <dsp:cNvPr id="0" name=""/>
        <dsp:cNvSpPr/>
      </dsp:nvSpPr>
      <dsp:spPr>
        <a:xfrm>
          <a:off x="0" y="3846878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центри туристичної інформації 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3846878"/>
        <a:ext cx="11076991" cy="384626"/>
      </dsp:txXfrm>
    </dsp:sp>
    <dsp:sp modelId="{209F709C-CA4F-4641-8514-84A10022D4FB}">
      <dsp:nvSpPr>
        <dsp:cNvPr id="0" name=""/>
        <dsp:cNvSpPr/>
      </dsp:nvSpPr>
      <dsp:spPr>
        <a:xfrm>
          <a:off x="0" y="4231504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1DFE3-343A-4325-BE8C-DC83037BF09B}">
      <dsp:nvSpPr>
        <dsp:cNvPr id="0" name=""/>
        <dsp:cNvSpPr/>
      </dsp:nvSpPr>
      <dsp:spPr>
        <a:xfrm>
          <a:off x="0" y="4231504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експерти, що займаються даною тематикою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4231504"/>
        <a:ext cx="11076991" cy="384626"/>
      </dsp:txXfrm>
    </dsp:sp>
    <dsp:sp modelId="{CD7176C7-B4B7-4BC8-BF90-ED7DC5E8A237}">
      <dsp:nvSpPr>
        <dsp:cNvPr id="0" name=""/>
        <dsp:cNvSpPr/>
      </dsp:nvSpPr>
      <dsp:spPr>
        <a:xfrm>
          <a:off x="0" y="4616131"/>
          <a:ext cx="110769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59DB5A-C441-4D91-963F-6FD7D8234C84}">
      <dsp:nvSpPr>
        <dsp:cNvPr id="0" name=""/>
        <dsp:cNvSpPr/>
      </dsp:nvSpPr>
      <dsp:spPr>
        <a:xfrm>
          <a:off x="0" y="4616131"/>
          <a:ext cx="11076991" cy="3846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kern="1200" dirty="0">
              <a:solidFill>
                <a:schemeClr val="tx2"/>
              </a:solidFill>
            </a:rPr>
            <a:t>та ін.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0" y="4616131"/>
        <a:ext cx="11076991" cy="384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BEBF71-6508-991F-75ED-5D7DB68DE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E5A811C-C222-B625-CD1D-3EB164655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AD6426-614E-C5BB-A0EA-0E3CC9FB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5EF89BC-DBF2-44ED-6FA5-5A92A3CF9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C57B87-4ABF-4D77-07DA-EF06A9CDA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309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CB84F3-2F43-9F5D-CA9B-359442D02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8D54C57-96CB-35D9-0BDE-61B363EC3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27B2618-25FF-C787-C8AC-0728D1E3A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A866A28-8A4D-EDE5-FA44-D99FC3034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E5CEA4-6DA9-E819-5215-5200FF3AA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467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5ADF755-1A23-4D6B-85CC-7F63AA5CB2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ED87057-370B-7964-DE14-CD376DCC49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9EB694B-45A4-B9D1-E5FD-3AC0ECBB8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7D18CB2-11B4-4122-0483-B303F67AB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A65B89A-4AED-BDFF-A344-1EC32E7E3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9817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BEBF71-6508-991F-75ED-5D7DB68DE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E5A811C-C222-B625-CD1D-3EB164655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AD6426-614E-C5BB-A0EA-0E3CC9FB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5EF89BC-DBF2-44ED-6FA5-5A92A3CF9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C57B87-4ABF-4D77-07DA-EF06A9CDA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8891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6A23F3-2348-9C5F-4CB6-6EC619978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B529600-F1C2-F845-D892-2A1261C46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8AD21BA-DFEB-D2AA-44EE-264E2BF92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9604BAD-FB8E-278A-61AE-5D050587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CF2807-F987-454E-3783-952363069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331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0A263B-9774-0D0E-89AA-1B9C3769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4886C7E-0562-8261-6D66-63BBB28B1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69F3C83-C143-86D0-E1E0-3D8DCB6D9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EB578E-DB3D-CCE7-5747-7DC4BD6B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E699CB4-6582-D48B-AD71-2D725C60D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1498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4CA7C7-F48B-9DB6-9595-D959E43C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4A7253-E1DC-EAB3-769A-337459129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6F9EB41-CA55-EC1A-4F4D-D26B915A3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E4AB802-A89D-B3DA-055F-EE0287230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CECCA31-6683-2293-402C-D0066D11A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0507373-275C-1B2D-A831-875126B0E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7818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6F589B-42B8-E832-7D2E-47E96F851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BD9C958-86E2-AC89-2F94-3B56FD568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5351DDD-0C89-971C-42FE-A4491B22F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D3C9D12-98B3-7E8B-69CC-6AC3A2C8B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015ED9D8-FF7E-8327-7A6A-FB41D80A9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A2DF21F-9DA0-9DE6-71E6-D59FCF303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33C4A78-EB65-8327-8F7E-691D1DB90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2438FEFA-9343-F74D-8507-83C3982DA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4027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F4361A-1964-E42F-50E1-79DCF5E69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30CBA4B-47AC-3DCD-E23D-142D88C38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6A41FEA-ACF5-268E-E603-A8D99B7F4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3B504D2-EB2A-3CCF-CC7B-8A1D6142A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9154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2F4DA75-8CCF-D062-94B7-2DB60F685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8B8D6F4-62B0-25C0-AE83-8D1F0EFCB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D0F228F-9E34-5E76-10D0-5B40D4662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4200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6689ED-0F13-7D20-5C0C-0DE0787A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F20C426-37FF-F0EB-D398-435366444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5CFE13A-3388-43EC-38F8-AD3A07E1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6FDAF7-4E79-FA9F-B55B-B21C55237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AF831DC-C7BE-A168-C001-2EE9EEC71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B4CB3A6-16AE-07D5-2FD9-78AE88885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114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6A23F3-2348-9C5F-4CB6-6EC619978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B529600-F1C2-F845-D892-2A1261C46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8AD21BA-DFEB-D2AA-44EE-264E2BF92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9604BAD-FB8E-278A-61AE-5D050587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CF2807-F987-454E-3783-952363069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44012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EE7241-8CCE-F6C9-451E-39EEBFBF6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36C0BA7-F5FB-3C9C-A637-260155B4AA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F56D19F-CCD8-26B9-563A-7D34125E6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D006D9C-CFA6-3DB5-D793-5E766485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55577BA-C817-0C33-872B-521A3962B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BCA4D2D-3C72-AFA1-1041-8A3AC712A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41174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CB84F3-2F43-9F5D-CA9B-359442D02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8D54C57-96CB-35D9-0BDE-61B363EC3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27B2618-25FF-C787-C8AC-0728D1E3A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A866A28-8A4D-EDE5-FA44-D99FC3034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E5CEA4-6DA9-E819-5215-5200FF3AA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002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5ADF755-1A23-4D6B-85CC-7F63AA5CB2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ED87057-370B-7964-DE14-CD376DCC49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9EB694B-45A4-B9D1-E5FD-3AC0ECBB8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7D18CB2-11B4-4122-0483-B303F67AB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A65B89A-4AED-BDFF-A344-1EC32E7E3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67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0A263B-9774-0D0E-89AA-1B9C3769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4886C7E-0562-8261-6D66-63BBB28B1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69F3C83-C143-86D0-E1E0-3D8DCB6D9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EB578E-DB3D-CCE7-5747-7DC4BD6B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E699CB4-6582-D48B-AD71-2D725C60D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234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4CA7C7-F48B-9DB6-9595-D959E43C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4A7253-E1DC-EAB3-769A-337459129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6F9EB41-CA55-EC1A-4F4D-D26B915A3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E4AB802-A89D-B3DA-055F-EE0287230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CECCA31-6683-2293-402C-D0066D11A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0507373-275C-1B2D-A831-875126B0E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7923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6F589B-42B8-E832-7D2E-47E96F851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BD9C958-86E2-AC89-2F94-3B56FD568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5351DDD-0C89-971C-42FE-A4491B22F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D3C9D12-98B3-7E8B-69CC-6AC3A2C8B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015ED9D8-FF7E-8327-7A6A-FB41D80A9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A2DF21F-9DA0-9DE6-71E6-D59FCF303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33C4A78-EB65-8327-8F7E-691D1DB90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2438FEFA-9343-F74D-8507-83C3982DA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303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F4361A-1964-E42F-50E1-79DCF5E69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30CBA4B-47AC-3DCD-E23D-142D88C38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6A41FEA-ACF5-268E-E603-A8D99B7F4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3B504D2-EB2A-3CCF-CC7B-8A1D6142A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1994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2F4DA75-8CCF-D062-94B7-2DB60F685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8B8D6F4-62B0-25C0-AE83-8D1F0EFCB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D0F228F-9E34-5E76-10D0-5B40D4662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040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6689ED-0F13-7D20-5C0C-0DE0787A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F20C426-37FF-F0EB-D398-435366444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5CFE13A-3388-43EC-38F8-AD3A07E1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6FDAF7-4E79-FA9F-B55B-B21C55237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AF831DC-C7BE-A168-C001-2EE9EEC71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B4CB3A6-16AE-07D5-2FD9-78AE88885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175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EE7241-8CCE-F6C9-451E-39EEBFBF6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36C0BA7-F5FB-3C9C-A637-260155B4AA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F56D19F-CCD8-26B9-563A-7D34125E6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D006D9C-CFA6-3DB5-D793-5E766485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55577BA-C817-0C33-872B-521A3962B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BCA4D2D-3C72-AFA1-1041-8A3AC712A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131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1BEBC21-8EC6-2AB4-F547-6E17478A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878FB89-F995-3986-7EAB-4F2B5AEBE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841E6AC-11BD-7242-FD67-C512549AFE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5B9F8B8-2B5A-E79A-D2F7-E5BFF6582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038E00-16C8-003B-86DF-8462CB989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698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1BEBC21-8EC6-2AB4-F547-6E17478A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878FB89-F995-3986-7EAB-4F2B5AEBE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841E6AC-11BD-7242-FD67-C512549AFE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D1FE1-C415-45BF-8DF5-7AE3A69D6FD2}" type="datetimeFigureOut">
              <a:rPr lang="pl-PL" smtClean="0"/>
              <a:t>26.06.2023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5B9F8B8-2B5A-E79A-D2F7-E5BFF6582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038E00-16C8-003B-86DF-8462CB989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E21DA-63D3-4FEA-A96C-69B6190ADD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534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js@pl-ua.eu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sv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B3A2D1A-45FC-4F95-B150-1C13EF2F6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9C3C864-C625-4883-B868-9A4C470F4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291" y="3296652"/>
            <a:ext cx="12202113" cy="3561346"/>
          </a:xfrm>
          <a:custGeom>
            <a:avLst/>
            <a:gdLst>
              <a:gd name="connsiteX0" fmla="*/ 0 w 12202113"/>
              <a:gd name="connsiteY0" fmla="*/ 3188466 h 3188466"/>
              <a:gd name="connsiteX1" fmla="*/ 10116 w 12202113"/>
              <a:gd name="connsiteY1" fmla="*/ 2657641 h 3188466"/>
              <a:gd name="connsiteX2" fmla="*/ 10116 w 12202113"/>
              <a:gd name="connsiteY2" fmla="*/ 0 h 3188466"/>
              <a:gd name="connsiteX3" fmla="*/ 12202113 w 12202113"/>
              <a:gd name="connsiteY3" fmla="*/ 0 h 3188466"/>
              <a:gd name="connsiteX4" fmla="*/ 12202113 w 12202113"/>
              <a:gd name="connsiteY4" fmla="*/ 2879832 h 3188466"/>
              <a:gd name="connsiteX5" fmla="*/ 12198167 w 12202113"/>
              <a:gd name="connsiteY5" fmla="*/ 2880360 h 3188466"/>
              <a:gd name="connsiteX6" fmla="*/ 12122128 w 12202113"/>
              <a:gd name="connsiteY6" fmla="*/ 2887194 h 3188466"/>
              <a:gd name="connsiteX7" fmla="*/ 12028868 w 12202113"/>
              <a:gd name="connsiteY7" fmla="*/ 2911786 h 3188466"/>
              <a:gd name="connsiteX8" fmla="*/ 11995238 w 12202113"/>
              <a:gd name="connsiteY8" fmla="*/ 2914090 h 3188466"/>
              <a:gd name="connsiteX9" fmla="*/ 11996460 w 12202113"/>
              <a:gd name="connsiteY9" fmla="*/ 2918442 h 3188466"/>
              <a:gd name="connsiteX10" fmla="*/ 11983968 w 12202113"/>
              <a:gd name="connsiteY10" fmla="*/ 2918762 h 3188466"/>
              <a:gd name="connsiteX11" fmla="*/ 11956084 w 12202113"/>
              <a:gd name="connsiteY11" fmla="*/ 2918868 h 3188466"/>
              <a:gd name="connsiteX12" fmla="*/ 11872586 w 12202113"/>
              <a:gd name="connsiteY12" fmla="*/ 2920076 h 3188466"/>
              <a:gd name="connsiteX13" fmla="*/ 11849804 w 12202113"/>
              <a:gd name="connsiteY13" fmla="*/ 2928420 h 3188466"/>
              <a:gd name="connsiteX14" fmla="*/ 11828254 w 12202113"/>
              <a:gd name="connsiteY14" fmla="*/ 2928551 h 3188466"/>
              <a:gd name="connsiteX15" fmla="*/ 11703277 w 12202113"/>
              <a:gd name="connsiteY15" fmla="*/ 2939735 h 3188466"/>
              <a:gd name="connsiteX16" fmla="*/ 11686094 w 12202113"/>
              <a:gd name="connsiteY16" fmla="*/ 2940570 h 3188466"/>
              <a:gd name="connsiteX17" fmla="*/ 11676788 w 12202113"/>
              <a:gd name="connsiteY17" fmla="*/ 2944321 h 3188466"/>
              <a:gd name="connsiteX18" fmla="*/ 11643464 w 12202113"/>
              <a:gd name="connsiteY18" fmla="*/ 2945066 h 3188466"/>
              <a:gd name="connsiteX19" fmla="*/ 11641922 w 12202113"/>
              <a:gd name="connsiteY19" fmla="*/ 2947200 h 3188466"/>
              <a:gd name="connsiteX20" fmla="*/ 11532386 w 12202113"/>
              <a:gd name="connsiteY20" fmla="*/ 2965529 h 3188466"/>
              <a:gd name="connsiteX21" fmla="*/ 11513619 w 12202113"/>
              <a:gd name="connsiteY21" fmla="*/ 2968556 h 3188466"/>
              <a:gd name="connsiteX22" fmla="*/ 11497404 w 12202113"/>
              <a:gd name="connsiteY22" fmla="*/ 2967639 h 3188466"/>
              <a:gd name="connsiteX23" fmla="*/ 11407630 w 12202113"/>
              <a:gd name="connsiteY23" fmla="*/ 2970255 h 3188466"/>
              <a:gd name="connsiteX24" fmla="*/ 11386276 w 12202113"/>
              <a:gd name="connsiteY24" fmla="*/ 2968648 h 3188466"/>
              <a:gd name="connsiteX25" fmla="*/ 11377296 w 12202113"/>
              <a:gd name="connsiteY25" fmla="*/ 2965257 h 3188466"/>
              <a:gd name="connsiteX26" fmla="*/ 11342536 w 12202113"/>
              <a:gd name="connsiteY26" fmla="*/ 2971666 h 3188466"/>
              <a:gd name="connsiteX27" fmla="*/ 11288902 w 12202113"/>
              <a:gd name="connsiteY27" fmla="*/ 2976058 h 3188466"/>
              <a:gd name="connsiteX28" fmla="*/ 11263411 w 12202113"/>
              <a:gd name="connsiteY28" fmla="*/ 2979228 h 3188466"/>
              <a:gd name="connsiteX29" fmla="*/ 11242843 w 12202113"/>
              <a:gd name="connsiteY29" fmla="*/ 2977303 h 3188466"/>
              <a:gd name="connsiteX30" fmla="*/ 11125798 w 12202113"/>
              <a:gd name="connsiteY30" fmla="*/ 2976816 h 3188466"/>
              <a:gd name="connsiteX31" fmla="*/ 11098884 w 12202113"/>
              <a:gd name="connsiteY31" fmla="*/ 2973758 h 3188466"/>
              <a:gd name="connsiteX32" fmla="*/ 11086128 w 12202113"/>
              <a:gd name="connsiteY32" fmla="*/ 2967663 h 3188466"/>
              <a:gd name="connsiteX33" fmla="*/ 11076132 w 12202113"/>
              <a:gd name="connsiteY33" fmla="*/ 2969836 h 3188466"/>
              <a:gd name="connsiteX34" fmla="*/ 11005337 w 12202113"/>
              <a:gd name="connsiteY34" fmla="*/ 2970053 h 3188466"/>
              <a:gd name="connsiteX35" fmla="*/ 10959154 w 12202113"/>
              <a:gd name="connsiteY35" fmla="*/ 2970750 h 3188466"/>
              <a:gd name="connsiteX36" fmla="*/ 10956347 w 12202113"/>
              <a:gd name="connsiteY36" fmla="*/ 2979118 h 3188466"/>
              <a:gd name="connsiteX37" fmla="*/ 10915223 w 12202113"/>
              <a:gd name="connsiteY37" fmla="*/ 2982099 h 3188466"/>
              <a:gd name="connsiteX38" fmla="*/ 10871398 w 12202113"/>
              <a:gd name="connsiteY38" fmla="*/ 2976728 h 3188466"/>
              <a:gd name="connsiteX39" fmla="*/ 10819743 w 12202113"/>
              <a:gd name="connsiteY39" fmla="*/ 2977481 h 3188466"/>
              <a:gd name="connsiteX40" fmla="*/ 10788834 w 12202113"/>
              <a:gd name="connsiteY40" fmla="*/ 2977840 h 3188466"/>
              <a:gd name="connsiteX41" fmla="*/ 10707711 w 12202113"/>
              <a:gd name="connsiteY41" fmla="*/ 2985644 h 3188466"/>
              <a:gd name="connsiteX42" fmla="*/ 10576086 w 12202113"/>
              <a:gd name="connsiteY42" fmla="*/ 3015319 h 3188466"/>
              <a:gd name="connsiteX43" fmla="*/ 10534761 w 12202113"/>
              <a:gd name="connsiteY43" fmla="*/ 3019524 h 3188466"/>
              <a:gd name="connsiteX44" fmla="*/ 10527537 w 12202113"/>
              <a:gd name="connsiteY44" fmla="*/ 3017814 h 3188466"/>
              <a:gd name="connsiteX45" fmla="*/ 10321799 w 12202113"/>
              <a:gd name="connsiteY45" fmla="*/ 3035635 h 3188466"/>
              <a:gd name="connsiteX46" fmla="*/ 10284989 w 12202113"/>
              <a:gd name="connsiteY46" fmla="*/ 3036679 h 3188466"/>
              <a:gd name="connsiteX47" fmla="*/ 10257423 w 12202113"/>
              <a:gd name="connsiteY47" fmla="*/ 3036027 h 3188466"/>
              <a:gd name="connsiteX48" fmla="*/ 10191450 w 12202113"/>
              <a:gd name="connsiteY48" fmla="*/ 3041963 h 3188466"/>
              <a:gd name="connsiteX49" fmla="*/ 10083845 w 12202113"/>
              <a:gd name="connsiteY49" fmla="*/ 3054978 h 3188466"/>
              <a:gd name="connsiteX50" fmla="*/ 10060611 w 12202113"/>
              <a:gd name="connsiteY50" fmla="*/ 3057035 h 3188466"/>
              <a:gd name="connsiteX51" fmla="*/ 10039363 w 12202113"/>
              <a:gd name="connsiteY51" fmla="*/ 3055961 h 3188466"/>
              <a:gd name="connsiteX52" fmla="*/ 10033322 w 12202113"/>
              <a:gd name="connsiteY52" fmla="*/ 3053238 h 3188466"/>
              <a:gd name="connsiteX53" fmla="*/ 10020337 w 12202113"/>
              <a:gd name="connsiteY53" fmla="*/ 3053912 h 3188466"/>
              <a:gd name="connsiteX54" fmla="*/ 10016616 w 12202113"/>
              <a:gd name="connsiteY54" fmla="*/ 3053498 h 3188466"/>
              <a:gd name="connsiteX55" fmla="*/ 9995549 w 12202113"/>
              <a:gd name="connsiteY55" fmla="*/ 3051719 h 3188466"/>
              <a:gd name="connsiteX56" fmla="*/ 9957212 w 12202113"/>
              <a:gd name="connsiteY56" fmla="*/ 3062663 h 3188466"/>
              <a:gd name="connsiteX57" fmla="*/ 9904584 w 12202113"/>
              <a:gd name="connsiteY57" fmla="*/ 3063999 h 3188466"/>
              <a:gd name="connsiteX58" fmla="*/ 9713857 w 12202113"/>
              <a:gd name="connsiteY58" fmla="*/ 3087955 h 3188466"/>
              <a:gd name="connsiteX59" fmla="*/ 9678879 w 12202113"/>
              <a:gd name="connsiteY59" fmla="*/ 3079676 h 3188466"/>
              <a:gd name="connsiteX60" fmla="*/ 9598760 w 12202113"/>
              <a:gd name="connsiteY60" fmla="*/ 3085228 h 3188466"/>
              <a:gd name="connsiteX61" fmla="*/ 9488796 w 12202113"/>
              <a:gd name="connsiteY61" fmla="*/ 3115384 h 3188466"/>
              <a:gd name="connsiteX62" fmla="*/ 9341972 w 12202113"/>
              <a:gd name="connsiteY62" fmla="*/ 3126583 h 3188466"/>
              <a:gd name="connsiteX63" fmla="*/ 9333795 w 12202113"/>
              <a:gd name="connsiteY63" fmla="*/ 3132083 h 3188466"/>
              <a:gd name="connsiteX64" fmla="*/ 9321736 w 12202113"/>
              <a:gd name="connsiteY64" fmla="*/ 3135834 h 3188466"/>
              <a:gd name="connsiteX65" fmla="*/ 9319405 w 12202113"/>
              <a:gd name="connsiteY65" fmla="*/ 3135561 h 3188466"/>
              <a:gd name="connsiteX66" fmla="*/ 9302847 w 12202113"/>
              <a:gd name="connsiteY66" fmla="*/ 3137746 h 3188466"/>
              <a:gd name="connsiteX67" fmla="*/ 9300930 w 12202113"/>
              <a:gd name="connsiteY67" fmla="*/ 3139687 h 3188466"/>
              <a:gd name="connsiteX68" fmla="*/ 9290106 w 12202113"/>
              <a:gd name="connsiteY68" fmla="*/ 3141645 h 3188466"/>
              <a:gd name="connsiteX69" fmla="*/ 9270220 w 12202113"/>
              <a:gd name="connsiteY69" fmla="*/ 3146737 h 3188466"/>
              <a:gd name="connsiteX70" fmla="*/ 9265150 w 12202113"/>
              <a:gd name="connsiteY70" fmla="*/ 3146531 h 3188466"/>
              <a:gd name="connsiteX71" fmla="*/ 9233057 w 12202113"/>
              <a:gd name="connsiteY71" fmla="*/ 3152408 h 3188466"/>
              <a:gd name="connsiteX72" fmla="*/ 9231974 w 12202113"/>
              <a:gd name="connsiteY72" fmla="*/ 3151938 h 3188466"/>
              <a:gd name="connsiteX73" fmla="*/ 9220130 w 12202113"/>
              <a:gd name="connsiteY73" fmla="*/ 3151189 h 3188466"/>
              <a:gd name="connsiteX74" fmla="*/ 9198955 w 12202113"/>
              <a:gd name="connsiteY74" fmla="*/ 3151015 h 3188466"/>
              <a:gd name="connsiteX75" fmla="*/ 9142196 w 12202113"/>
              <a:gd name="connsiteY75" fmla="*/ 3143802 h 3188466"/>
              <a:gd name="connsiteX76" fmla="*/ 9108665 w 12202113"/>
              <a:gd name="connsiteY76" fmla="*/ 3149868 h 3188466"/>
              <a:gd name="connsiteX77" fmla="*/ 9014086 w 12202113"/>
              <a:gd name="connsiteY77" fmla="*/ 3150791 h 3188466"/>
              <a:gd name="connsiteX78" fmla="*/ 8915037 w 12202113"/>
              <a:gd name="connsiteY78" fmla="*/ 3140020 h 3188466"/>
              <a:gd name="connsiteX79" fmla="*/ 8815667 w 12202113"/>
              <a:gd name="connsiteY79" fmla="*/ 3138606 h 3188466"/>
              <a:gd name="connsiteX80" fmla="*/ 8779688 w 12202113"/>
              <a:gd name="connsiteY80" fmla="*/ 3138895 h 3188466"/>
              <a:gd name="connsiteX81" fmla="*/ 8715556 w 12202113"/>
              <a:gd name="connsiteY81" fmla="*/ 3135878 h 3188466"/>
              <a:gd name="connsiteX82" fmla="*/ 8686183 w 12202113"/>
              <a:gd name="connsiteY82" fmla="*/ 3132307 h 3188466"/>
              <a:gd name="connsiteX83" fmla="*/ 8684895 w 12202113"/>
              <a:gd name="connsiteY83" fmla="*/ 3132527 h 3188466"/>
              <a:gd name="connsiteX84" fmla="*/ 8682270 w 12202113"/>
              <a:gd name="connsiteY84" fmla="*/ 3130989 h 3188466"/>
              <a:gd name="connsiteX85" fmla="*/ 8676836 w 12202113"/>
              <a:gd name="connsiteY85" fmla="*/ 3130278 h 3188466"/>
              <a:gd name="connsiteX86" fmla="*/ 8662002 w 12202113"/>
              <a:gd name="connsiteY86" fmla="*/ 3130735 h 3188466"/>
              <a:gd name="connsiteX87" fmla="*/ 8656423 w 12202113"/>
              <a:gd name="connsiteY87" fmla="*/ 3131304 h 3188466"/>
              <a:gd name="connsiteX88" fmla="*/ 8648261 w 12202113"/>
              <a:gd name="connsiteY88" fmla="*/ 3131294 h 3188466"/>
              <a:gd name="connsiteX89" fmla="*/ 8648057 w 12202113"/>
              <a:gd name="connsiteY89" fmla="*/ 3131167 h 3188466"/>
              <a:gd name="connsiteX90" fmla="*/ 8640412 w 12202113"/>
              <a:gd name="connsiteY90" fmla="*/ 3131403 h 3188466"/>
              <a:gd name="connsiteX91" fmla="*/ 8603003 w 12202113"/>
              <a:gd name="connsiteY91" fmla="*/ 3134155 h 3188466"/>
              <a:gd name="connsiteX92" fmla="*/ 8553571 w 12202113"/>
              <a:gd name="connsiteY92" fmla="*/ 3122125 h 3188466"/>
              <a:gd name="connsiteX93" fmla="*/ 8533128 w 12202113"/>
              <a:gd name="connsiteY93" fmla="*/ 3120039 h 3188466"/>
              <a:gd name="connsiteX94" fmla="*/ 8522209 w 12202113"/>
              <a:gd name="connsiteY94" fmla="*/ 3118252 h 3188466"/>
              <a:gd name="connsiteX95" fmla="*/ 8521532 w 12202113"/>
              <a:gd name="connsiteY95" fmla="*/ 3117705 h 3188466"/>
              <a:gd name="connsiteX96" fmla="*/ 8485667 w 12202113"/>
              <a:gd name="connsiteY96" fmla="*/ 3120406 h 3188466"/>
              <a:gd name="connsiteX97" fmla="*/ 8480905 w 12202113"/>
              <a:gd name="connsiteY97" fmla="*/ 3119749 h 3188466"/>
              <a:gd name="connsiteX98" fmla="*/ 8457530 w 12202113"/>
              <a:gd name="connsiteY98" fmla="*/ 3122810 h 3188466"/>
              <a:gd name="connsiteX99" fmla="*/ 8445451 w 12202113"/>
              <a:gd name="connsiteY99" fmla="*/ 3123697 h 3188466"/>
              <a:gd name="connsiteX100" fmla="*/ 8442039 w 12202113"/>
              <a:gd name="connsiteY100" fmla="*/ 3125378 h 3188466"/>
              <a:gd name="connsiteX101" fmla="*/ 8424215 w 12202113"/>
              <a:gd name="connsiteY101" fmla="*/ 3125963 h 3188466"/>
              <a:gd name="connsiteX102" fmla="*/ 8422165 w 12202113"/>
              <a:gd name="connsiteY102" fmla="*/ 3125491 h 3188466"/>
              <a:gd name="connsiteX103" fmla="*/ 8407465 w 12202113"/>
              <a:gd name="connsiteY103" fmla="*/ 3127979 h 3188466"/>
              <a:gd name="connsiteX104" fmla="*/ 8395146 w 12202113"/>
              <a:gd name="connsiteY104" fmla="*/ 3132488 h 3188466"/>
              <a:gd name="connsiteX105" fmla="*/ 8243538 w 12202113"/>
              <a:gd name="connsiteY105" fmla="*/ 3129873 h 3188466"/>
              <a:gd name="connsiteX106" fmla="*/ 8112685 w 12202113"/>
              <a:gd name="connsiteY106" fmla="*/ 3148698 h 3188466"/>
              <a:gd name="connsiteX107" fmla="*/ 8026741 w 12202113"/>
              <a:gd name="connsiteY107" fmla="*/ 3154015 h 3188466"/>
              <a:gd name="connsiteX108" fmla="*/ 8030400 w 12202113"/>
              <a:gd name="connsiteY108" fmla="*/ 3146736 h 3188466"/>
              <a:gd name="connsiteX109" fmla="*/ 8002987 w 12202113"/>
              <a:gd name="connsiteY109" fmla="*/ 3135663 h 3188466"/>
              <a:gd name="connsiteX110" fmla="*/ 7798568 w 12202113"/>
              <a:gd name="connsiteY110" fmla="*/ 3141249 h 3188466"/>
              <a:gd name="connsiteX111" fmla="*/ 7746353 w 12202113"/>
              <a:gd name="connsiteY111" fmla="*/ 3137755 h 3188466"/>
              <a:gd name="connsiteX112" fmla="*/ 7700395 w 12202113"/>
              <a:gd name="connsiteY112" fmla="*/ 3144729 h 3188466"/>
              <a:gd name="connsiteX113" fmla="*/ 7681335 w 12202113"/>
              <a:gd name="connsiteY113" fmla="*/ 3141120 h 3188466"/>
              <a:gd name="connsiteX114" fmla="*/ 7678044 w 12202113"/>
              <a:gd name="connsiteY114" fmla="*/ 3140387 h 3188466"/>
              <a:gd name="connsiteX115" fmla="*/ 7664890 w 12202113"/>
              <a:gd name="connsiteY115" fmla="*/ 3139855 h 3188466"/>
              <a:gd name="connsiteX116" fmla="*/ 7661183 w 12202113"/>
              <a:gd name="connsiteY116" fmla="*/ 3136706 h 3188466"/>
              <a:gd name="connsiteX117" fmla="*/ 7641383 w 12202113"/>
              <a:gd name="connsiteY117" fmla="*/ 3133755 h 3188466"/>
              <a:gd name="connsiteX118" fmla="*/ 7617169 w 12202113"/>
              <a:gd name="connsiteY118" fmla="*/ 3133614 h 3188466"/>
              <a:gd name="connsiteX119" fmla="*/ 7531143 w 12202113"/>
              <a:gd name="connsiteY119" fmla="*/ 3132781 h 3188466"/>
              <a:gd name="connsiteX120" fmla="*/ 7517113 w 12202113"/>
              <a:gd name="connsiteY120" fmla="*/ 3134483 h 3188466"/>
              <a:gd name="connsiteX121" fmla="*/ 7471320 w 12202113"/>
              <a:gd name="connsiteY121" fmla="*/ 3131645 h 3188466"/>
              <a:gd name="connsiteX122" fmla="*/ 7430512 w 12202113"/>
              <a:gd name="connsiteY122" fmla="*/ 3131007 h 3188466"/>
              <a:gd name="connsiteX123" fmla="*/ 7404071 w 12202113"/>
              <a:gd name="connsiteY123" fmla="*/ 3132361 h 3188466"/>
              <a:gd name="connsiteX124" fmla="*/ 7397140 w 12202113"/>
              <a:gd name="connsiteY124" fmla="*/ 3131239 h 3188466"/>
              <a:gd name="connsiteX125" fmla="*/ 7370514 w 12202113"/>
              <a:gd name="connsiteY125" fmla="*/ 3130516 h 3188466"/>
              <a:gd name="connsiteX126" fmla="*/ 7356953 w 12202113"/>
              <a:gd name="connsiteY126" fmla="*/ 3132179 h 3188466"/>
              <a:gd name="connsiteX127" fmla="*/ 7343567 w 12202113"/>
              <a:gd name="connsiteY127" fmla="*/ 3128350 h 3188466"/>
              <a:gd name="connsiteX128" fmla="*/ 7340295 w 12202113"/>
              <a:gd name="connsiteY128" fmla="*/ 3125545 h 3188466"/>
              <a:gd name="connsiteX129" fmla="*/ 7321348 w 12202113"/>
              <a:gd name="connsiteY129" fmla="*/ 3126804 h 3188466"/>
              <a:gd name="connsiteX130" fmla="*/ 7305815 w 12202113"/>
              <a:gd name="connsiteY130" fmla="*/ 3124063 h 3188466"/>
              <a:gd name="connsiteX131" fmla="*/ 7292274 w 12202113"/>
              <a:gd name="connsiteY131" fmla="*/ 3125855 h 3188466"/>
              <a:gd name="connsiteX132" fmla="*/ 7286654 w 12202113"/>
              <a:gd name="connsiteY132" fmla="*/ 3125451 h 3188466"/>
              <a:gd name="connsiteX133" fmla="*/ 7272685 w 12202113"/>
              <a:gd name="connsiteY133" fmla="*/ 3124094 h 3188466"/>
              <a:gd name="connsiteX134" fmla="*/ 7248584 w 12202113"/>
              <a:gd name="connsiteY134" fmla="*/ 3121080 h 3188466"/>
              <a:gd name="connsiteX135" fmla="*/ 7241065 w 12202113"/>
              <a:gd name="connsiteY135" fmla="*/ 3120661 h 3188466"/>
              <a:gd name="connsiteX136" fmla="*/ 7224696 w 12202113"/>
              <a:gd name="connsiteY136" fmla="*/ 3116051 h 3188466"/>
              <a:gd name="connsiteX137" fmla="*/ 7193009 w 12202113"/>
              <a:gd name="connsiteY137" fmla="*/ 3112108 h 3188466"/>
              <a:gd name="connsiteX138" fmla="*/ 7137220 w 12202113"/>
              <a:gd name="connsiteY138" fmla="*/ 3098354 h 3188466"/>
              <a:gd name="connsiteX139" fmla="*/ 7104427 w 12202113"/>
              <a:gd name="connsiteY139" fmla="*/ 3091790 h 3188466"/>
              <a:gd name="connsiteX140" fmla="*/ 7082240 w 12202113"/>
              <a:gd name="connsiteY140" fmla="*/ 3085740 h 3188466"/>
              <a:gd name="connsiteX141" fmla="*/ 7016754 w 12202113"/>
              <a:gd name="connsiteY141" fmla="*/ 3077196 h 3188466"/>
              <a:gd name="connsiteX142" fmla="*/ 6904436 w 12202113"/>
              <a:gd name="connsiteY142" fmla="*/ 3065900 h 3188466"/>
              <a:gd name="connsiteX143" fmla="*/ 6881434 w 12202113"/>
              <a:gd name="connsiteY143" fmla="*/ 3062865 h 3188466"/>
              <a:gd name="connsiteX144" fmla="*/ 6865273 w 12202113"/>
              <a:gd name="connsiteY144" fmla="*/ 3057749 h 3188466"/>
              <a:gd name="connsiteX145" fmla="*/ 6864671 w 12202113"/>
              <a:gd name="connsiteY145" fmla="*/ 3054378 h 3188466"/>
              <a:gd name="connsiteX146" fmla="*/ 6852599 w 12202113"/>
              <a:gd name="connsiteY146" fmla="*/ 3052306 h 3188466"/>
              <a:gd name="connsiteX147" fmla="*/ 6850143 w 12202113"/>
              <a:gd name="connsiteY147" fmla="*/ 3051232 h 3188466"/>
              <a:gd name="connsiteX148" fmla="*/ 6835301 w 12202113"/>
              <a:gd name="connsiteY148" fmla="*/ 3045593 h 3188466"/>
              <a:gd name="connsiteX149" fmla="*/ 6784871 w 12202113"/>
              <a:gd name="connsiteY149" fmla="*/ 3046562 h 3188466"/>
              <a:gd name="connsiteX150" fmla="*/ 6738245 w 12202113"/>
              <a:gd name="connsiteY150" fmla="*/ 3037055 h 3188466"/>
              <a:gd name="connsiteX151" fmla="*/ 6537703 w 12202113"/>
              <a:gd name="connsiteY151" fmla="*/ 3017736 h 3188466"/>
              <a:gd name="connsiteX152" fmla="*/ 6521858 w 12202113"/>
              <a:gd name="connsiteY152" fmla="*/ 3004158 h 3188466"/>
              <a:gd name="connsiteX153" fmla="*/ 6445069 w 12202113"/>
              <a:gd name="connsiteY153" fmla="*/ 2992470 h 3188466"/>
              <a:gd name="connsiteX154" fmla="*/ 6302447 w 12202113"/>
              <a:gd name="connsiteY154" fmla="*/ 2994274 h 3188466"/>
              <a:gd name="connsiteX155" fmla="*/ 6160029 w 12202113"/>
              <a:gd name="connsiteY155" fmla="*/ 2973666 h 3188466"/>
              <a:gd name="connsiteX156" fmla="*/ 6144046 w 12202113"/>
              <a:gd name="connsiteY156" fmla="*/ 2976380 h 3188466"/>
              <a:gd name="connsiteX157" fmla="*/ 6127670 w 12202113"/>
              <a:gd name="connsiteY157" fmla="*/ 2976929 h 3188466"/>
              <a:gd name="connsiteX158" fmla="*/ 6126155 w 12202113"/>
              <a:gd name="connsiteY158" fmla="*/ 2976245 h 3188466"/>
              <a:gd name="connsiteX159" fmla="*/ 6108575 w 12202113"/>
              <a:gd name="connsiteY159" fmla="*/ 2974651 h 3188466"/>
              <a:gd name="connsiteX160" fmla="*/ 6103746 w 12202113"/>
              <a:gd name="connsiteY160" fmla="*/ 2975803 h 3188466"/>
              <a:gd name="connsiteX161" fmla="*/ 6091377 w 12202113"/>
              <a:gd name="connsiteY161" fmla="*/ 2975180 h 3188466"/>
              <a:gd name="connsiteX162" fmla="*/ 6066183 w 12202113"/>
              <a:gd name="connsiteY162" fmla="*/ 2975222 h 3188466"/>
              <a:gd name="connsiteX163" fmla="*/ 6063287 w 12202113"/>
              <a:gd name="connsiteY163" fmla="*/ 2974353 h 3188466"/>
              <a:gd name="connsiteX164" fmla="*/ 6054813 w 12202113"/>
              <a:gd name="connsiteY164" fmla="*/ 2974911 h 3188466"/>
              <a:gd name="connsiteX165" fmla="*/ 6050809 w 12202113"/>
              <a:gd name="connsiteY165" fmla="*/ 2973985 h 3188466"/>
              <a:gd name="connsiteX166" fmla="*/ 6013979 w 12202113"/>
              <a:gd name="connsiteY166" fmla="*/ 2974553 h 3188466"/>
              <a:gd name="connsiteX167" fmla="*/ 6013800 w 12202113"/>
              <a:gd name="connsiteY167" fmla="*/ 2973973 h 3188466"/>
              <a:gd name="connsiteX168" fmla="*/ 6004866 w 12202113"/>
              <a:gd name="connsiteY168" fmla="*/ 2971570 h 3188466"/>
              <a:gd name="connsiteX169" fmla="*/ 5987036 w 12202113"/>
              <a:gd name="connsiteY169" fmla="*/ 2968315 h 3188466"/>
              <a:gd name="connsiteX170" fmla="*/ 5950027 w 12202113"/>
              <a:gd name="connsiteY170" fmla="*/ 2953546 h 3188466"/>
              <a:gd name="connsiteX171" fmla="*/ 5911668 w 12202113"/>
              <a:gd name="connsiteY171" fmla="*/ 2954074 h 3188466"/>
              <a:gd name="connsiteX172" fmla="*/ 5904110 w 12202113"/>
              <a:gd name="connsiteY172" fmla="*/ 2953861 h 3188466"/>
              <a:gd name="connsiteX173" fmla="*/ 5904026 w 12202113"/>
              <a:gd name="connsiteY173" fmla="*/ 2953724 h 3188466"/>
              <a:gd name="connsiteX174" fmla="*/ 5896189 w 12202113"/>
              <a:gd name="connsiteY174" fmla="*/ 2953236 h 3188466"/>
              <a:gd name="connsiteX175" fmla="*/ 5890331 w 12202113"/>
              <a:gd name="connsiteY175" fmla="*/ 2953471 h 3188466"/>
              <a:gd name="connsiteX176" fmla="*/ 5875672 w 12202113"/>
              <a:gd name="connsiteY176" fmla="*/ 2953056 h 3188466"/>
              <a:gd name="connsiteX177" fmla="*/ 5871070 w 12202113"/>
              <a:gd name="connsiteY177" fmla="*/ 2952035 h 3188466"/>
              <a:gd name="connsiteX178" fmla="*/ 5869888 w 12202113"/>
              <a:gd name="connsiteY178" fmla="*/ 2950364 h 3188466"/>
              <a:gd name="connsiteX179" fmla="*/ 5868461 w 12202113"/>
              <a:gd name="connsiteY179" fmla="*/ 2950506 h 3188466"/>
              <a:gd name="connsiteX180" fmla="*/ 5843343 w 12202113"/>
              <a:gd name="connsiteY180" fmla="*/ 2945262 h 3188466"/>
              <a:gd name="connsiteX181" fmla="*/ 5784331 w 12202113"/>
              <a:gd name="connsiteY181" fmla="*/ 2938531 h 3188466"/>
              <a:gd name="connsiteX182" fmla="*/ 5749498 w 12202113"/>
              <a:gd name="connsiteY182" fmla="*/ 2936713 h 3188466"/>
              <a:gd name="connsiteX183" fmla="*/ 5655214 w 12202113"/>
              <a:gd name="connsiteY183" fmla="*/ 2929503 h 3188466"/>
              <a:gd name="connsiteX184" fmla="*/ 5561446 w 12202113"/>
              <a:gd name="connsiteY184" fmla="*/ 2920575 h 3188466"/>
              <a:gd name="connsiteX185" fmla="*/ 5519456 w 12202113"/>
              <a:gd name="connsiteY185" fmla="*/ 2906631 h 3188466"/>
              <a:gd name="connsiteX186" fmla="*/ 5514099 w 12202113"/>
              <a:gd name="connsiteY186" fmla="*/ 2906097 h 3188466"/>
              <a:gd name="connsiteX187" fmla="*/ 5499273 w 12202113"/>
              <a:gd name="connsiteY187" fmla="*/ 2907057 h 3188466"/>
              <a:gd name="connsiteX188" fmla="*/ 5493664 w 12202113"/>
              <a:gd name="connsiteY188" fmla="*/ 2907817 h 3188466"/>
              <a:gd name="connsiteX189" fmla="*/ 5485530 w 12202113"/>
              <a:gd name="connsiteY189" fmla="*/ 2908080 h 3188466"/>
              <a:gd name="connsiteX190" fmla="*/ 5485337 w 12202113"/>
              <a:gd name="connsiteY190" fmla="*/ 2907959 h 3188466"/>
              <a:gd name="connsiteX191" fmla="*/ 5477696 w 12202113"/>
              <a:gd name="connsiteY191" fmla="*/ 2908455 h 3188466"/>
              <a:gd name="connsiteX192" fmla="*/ 5440170 w 12202113"/>
              <a:gd name="connsiteY192" fmla="*/ 2912482 h 3188466"/>
              <a:gd name="connsiteX193" fmla="*/ 5391911 w 12202113"/>
              <a:gd name="connsiteY193" fmla="*/ 2902040 h 3188466"/>
              <a:gd name="connsiteX194" fmla="*/ 5371708 w 12202113"/>
              <a:gd name="connsiteY194" fmla="*/ 2900629 h 3188466"/>
              <a:gd name="connsiteX195" fmla="*/ 5360976 w 12202113"/>
              <a:gd name="connsiteY195" fmla="*/ 2899197 h 3188466"/>
              <a:gd name="connsiteX196" fmla="*/ 5360345 w 12202113"/>
              <a:gd name="connsiteY196" fmla="*/ 2898671 h 3188466"/>
              <a:gd name="connsiteX197" fmla="*/ 5324367 w 12202113"/>
              <a:gd name="connsiteY197" fmla="*/ 2902593 h 3188466"/>
              <a:gd name="connsiteX198" fmla="*/ 5319673 w 12202113"/>
              <a:gd name="connsiteY198" fmla="*/ 2902094 h 3188466"/>
              <a:gd name="connsiteX199" fmla="*/ 5296114 w 12202113"/>
              <a:gd name="connsiteY199" fmla="*/ 2905958 h 3188466"/>
              <a:gd name="connsiteX200" fmla="*/ 5283999 w 12202113"/>
              <a:gd name="connsiteY200" fmla="*/ 2907258 h 3188466"/>
              <a:gd name="connsiteX201" fmla="*/ 5280460 w 12202113"/>
              <a:gd name="connsiteY201" fmla="*/ 2909063 h 3188466"/>
              <a:gd name="connsiteX202" fmla="*/ 5262637 w 12202113"/>
              <a:gd name="connsiteY202" fmla="*/ 2910250 h 3188466"/>
              <a:gd name="connsiteX203" fmla="*/ 5260635 w 12202113"/>
              <a:gd name="connsiteY203" fmla="*/ 2909845 h 3188466"/>
              <a:gd name="connsiteX204" fmla="*/ 5245770 w 12202113"/>
              <a:gd name="connsiteY204" fmla="*/ 2912842 h 3188466"/>
              <a:gd name="connsiteX205" fmla="*/ 5233108 w 12202113"/>
              <a:gd name="connsiteY205" fmla="*/ 2917794 h 3188466"/>
              <a:gd name="connsiteX206" fmla="*/ 5082201 w 12202113"/>
              <a:gd name="connsiteY206" fmla="*/ 2920260 h 3188466"/>
              <a:gd name="connsiteX207" fmla="*/ 4939211 w 12202113"/>
              <a:gd name="connsiteY207" fmla="*/ 2931760 h 3188466"/>
              <a:gd name="connsiteX208" fmla="*/ 4794309 w 12202113"/>
              <a:gd name="connsiteY208" fmla="*/ 2937227 h 3188466"/>
              <a:gd name="connsiteX209" fmla="*/ 4637676 w 12202113"/>
              <a:gd name="connsiteY209" fmla="*/ 2946666 h 3188466"/>
              <a:gd name="connsiteX210" fmla="*/ 4585922 w 12202113"/>
              <a:gd name="connsiteY210" fmla="*/ 2944906 h 3188466"/>
              <a:gd name="connsiteX211" fmla="*/ 4539516 w 12202113"/>
              <a:gd name="connsiteY211" fmla="*/ 2953466 h 3188466"/>
              <a:gd name="connsiteX212" fmla="*/ 4520819 w 12202113"/>
              <a:gd name="connsiteY212" fmla="*/ 2950477 h 3188466"/>
              <a:gd name="connsiteX213" fmla="*/ 4517604 w 12202113"/>
              <a:gd name="connsiteY213" fmla="*/ 2949852 h 3188466"/>
              <a:gd name="connsiteX214" fmla="*/ 4504537 w 12202113"/>
              <a:gd name="connsiteY214" fmla="*/ 2949759 h 3188466"/>
              <a:gd name="connsiteX215" fmla="*/ 4501104 w 12202113"/>
              <a:gd name="connsiteY215" fmla="*/ 2946715 h 3188466"/>
              <a:gd name="connsiteX216" fmla="*/ 4342695 w 12202113"/>
              <a:gd name="connsiteY216" fmla="*/ 2951638 h 3188466"/>
              <a:gd name="connsiteX217" fmla="*/ 4274096 w 12202113"/>
              <a:gd name="connsiteY217" fmla="*/ 2953640 h 3188466"/>
              <a:gd name="connsiteX218" fmla="*/ 4248170 w 12202113"/>
              <a:gd name="connsiteY218" fmla="*/ 2951384 h 3188466"/>
              <a:gd name="connsiteX219" fmla="*/ 4147924 w 12202113"/>
              <a:gd name="connsiteY219" fmla="*/ 2945945 h 3188466"/>
              <a:gd name="connsiteX220" fmla="*/ 4061825 w 12202113"/>
              <a:gd name="connsiteY220" fmla="*/ 2944206 h 3188466"/>
              <a:gd name="connsiteX221" fmla="*/ 3998557 w 12202113"/>
              <a:gd name="connsiteY221" fmla="*/ 2955821 h 3188466"/>
              <a:gd name="connsiteX222" fmla="*/ 3993107 w 12202113"/>
              <a:gd name="connsiteY222" fmla="*/ 2953708 h 3188466"/>
              <a:gd name="connsiteX223" fmla="*/ 3949713 w 12202113"/>
              <a:gd name="connsiteY223" fmla="*/ 2955441 h 3188466"/>
              <a:gd name="connsiteX224" fmla="*/ 3797284 w 12202113"/>
              <a:gd name="connsiteY224" fmla="*/ 2977037 h 3188466"/>
              <a:gd name="connsiteX225" fmla="*/ 3712498 w 12202113"/>
              <a:gd name="connsiteY225" fmla="*/ 2979996 h 3188466"/>
              <a:gd name="connsiteX226" fmla="*/ 3682471 w 12202113"/>
              <a:gd name="connsiteY226" fmla="*/ 2978543 h 3188466"/>
              <a:gd name="connsiteX227" fmla="*/ 3632163 w 12202113"/>
              <a:gd name="connsiteY227" fmla="*/ 2976264 h 3188466"/>
              <a:gd name="connsiteX228" fmla="*/ 3594728 w 12202113"/>
              <a:gd name="connsiteY228" fmla="*/ 2968398 h 3188466"/>
              <a:gd name="connsiteX229" fmla="*/ 3552594 w 12202113"/>
              <a:gd name="connsiteY229" fmla="*/ 2968934 h 3188466"/>
              <a:gd name="connsiteX230" fmla="*/ 3542589 w 12202113"/>
              <a:gd name="connsiteY230" fmla="*/ 2977031 h 3188466"/>
              <a:gd name="connsiteX231" fmla="*/ 3497591 w 12202113"/>
              <a:gd name="connsiteY231" fmla="*/ 2975018 h 3188466"/>
              <a:gd name="connsiteX232" fmla="*/ 3429352 w 12202113"/>
              <a:gd name="connsiteY232" fmla="*/ 2971090 h 3188466"/>
              <a:gd name="connsiteX233" fmla="*/ 3389938 w 12202113"/>
              <a:gd name="connsiteY233" fmla="*/ 2970884 h 3188466"/>
              <a:gd name="connsiteX234" fmla="*/ 3282344 w 12202113"/>
              <a:gd name="connsiteY234" fmla="*/ 2968084 h 3188466"/>
              <a:gd name="connsiteX235" fmla="*/ 3174624 w 12202113"/>
              <a:gd name="connsiteY235" fmla="*/ 2963576 h 3188466"/>
              <a:gd name="connsiteX236" fmla="*/ 3111077 w 12202113"/>
              <a:gd name="connsiteY236" fmla="*/ 2951285 h 3188466"/>
              <a:gd name="connsiteX237" fmla="*/ 3022501 w 12202113"/>
              <a:gd name="connsiteY237" fmla="*/ 2948619 h 3188466"/>
              <a:gd name="connsiteX238" fmla="*/ 3007714 w 12202113"/>
              <a:gd name="connsiteY238" fmla="*/ 2946762 h 3188466"/>
              <a:gd name="connsiteX239" fmla="*/ 2903098 w 12202113"/>
              <a:gd name="connsiteY239" fmla="*/ 2940576 h 3188466"/>
              <a:gd name="connsiteX240" fmla="*/ 2781591 w 12202113"/>
              <a:gd name="connsiteY240" fmla="*/ 2946394 h 3188466"/>
              <a:gd name="connsiteX241" fmla="*/ 2627942 w 12202113"/>
              <a:gd name="connsiteY241" fmla="*/ 2919996 h 3188466"/>
              <a:gd name="connsiteX242" fmla="*/ 2354959 w 12202113"/>
              <a:gd name="connsiteY242" fmla="*/ 2882080 h 3188466"/>
              <a:gd name="connsiteX243" fmla="*/ 2063184 w 12202113"/>
              <a:gd name="connsiteY243" fmla="*/ 2879109 h 3188466"/>
              <a:gd name="connsiteX244" fmla="*/ 1986946 w 12202113"/>
              <a:gd name="connsiteY244" fmla="*/ 2887619 h 3188466"/>
              <a:gd name="connsiteX245" fmla="*/ 1763479 w 12202113"/>
              <a:gd name="connsiteY245" fmla="*/ 2909077 h 3188466"/>
              <a:gd name="connsiteX246" fmla="*/ 1537980 w 12202113"/>
              <a:gd name="connsiteY246" fmla="*/ 2960398 h 3188466"/>
              <a:gd name="connsiteX247" fmla="*/ 1395229 w 12202113"/>
              <a:gd name="connsiteY247" fmla="*/ 2975625 h 3188466"/>
              <a:gd name="connsiteX248" fmla="*/ 1327834 w 12202113"/>
              <a:gd name="connsiteY248" fmla="*/ 2989485 h 3188466"/>
              <a:gd name="connsiteX249" fmla="*/ 1280757 w 12202113"/>
              <a:gd name="connsiteY249" fmla="*/ 2992959 h 3188466"/>
              <a:gd name="connsiteX250" fmla="*/ 1252582 w 12202113"/>
              <a:gd name="connsiteY250" fmla="*/ 2995877 h 3188466"/>
              <a:gd name="connsiteX251" fmla="*/ 1204670 w 12202113"/>
              <a:gd name="connsiteY251" fmla="*/ 3014826 h 3188466"/>
              <a:gd name="connsiteX252" fmla="*/ 1020457 w 12202113"/>
              <a:gd name="connsiteY252" fmla="*/ 3031603 h 3188466"/>
              <a:gd name="connsiteX253" fmla="*/ 843248 w 12202113"/>
              <a:gd name="connsiteY253" fmla="*/ 3026954 h 3188466"/>
              <a:gd name="connsiteX254" fmla="*/ 583517 w 12202113"/>
              <a:gd name="connsiteY254" fmla="*/ 3089095 h 3188466"/>
              <a:gd name="connsiteX255" fmla="*/ 556836 w 12202113"/>
              <a:gd name="connsiteY255" fmla="*/ 3094374 h 3188466"/>
              <a:gd name="connsiteX256" fmla="*/ 412089 w 12202113"/>
              <a:gd name="connsiteY256" fmla="*/ 3121334 h 3188466"/>
              <a:gd name="connsiteX257" fmla="*/ 83929 w 12202113"/>
              <a:gd name="connsiteY257" fmla="*/ 3150566 h 318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12202113" h="3188466">
                <a:moveTo>
                  <a:pt x="0" y="3188466"/>
                </a:moveTo>
                <a:lnTo>
                  <a:pt x="10116" y="2657641"/>
                </a:lnTo>
                <a:lnTo>
                  <a:pt x="10116" y="0"/>
                </a:lnTo>
                <a:lnTo>
                  <a:pt x="12202113" y="0"/>
                </a:lnTo>
                <a:lnTo>
                  <a:pt x="12202113" y="2879832"/>
                </a:lnTo>
                <a:lnTo>
                  <a:pt x="12198167" y="2880360"/>
                </a:lnTo>
                <a:cubicBezTo>
                  <a:pt x="12163116" y="2884349"/>
                  <a:pt x="12143771" y="2884544"/>
                  <a:pt x="12122128" y="2887194"/>
                </a:cubicBezTo>
                <a:cubicBezTo>
                  <a:pt x="12087086" y="2893347"/>
                  <a:pt x="12050015" y="2907304"/>
                  <a:pt x="12028868" y="2911786"/>
                </a:cubicBezTo>
                <a:lnTo>
                  <a:pt x="11995238" y="2914090"/>
                </a:lnTo>
                <a:lnTo>
                  <a:pt x="11996460" y="2918442"/>
                </a:lnTo>
                <a:lnTo>
                  <a:pt x="11983968" y="2918762"/>
                </a:lnTo>
                <a:lnTo>
                  <a:pt x="11956084" y="2918868"/>
                </a:lnTo>
                <a:cubicBezTo>
                  <a:pt x="11938684" y="2919526"/>
                  <a:pt x="11890300" y="2918483"/>
                  <a:pt x="11872586" y="2920076"/>
                </a:cubicBezTo>
                <a:cubicBezTo>
                  <a:pt x="11867476" y="2924717"/>
                  <a:pt x="11859589" y="2927247"/>
                  <a:pt x="11849804" y="2928420"/>
                </a:cubicBezTo>
                <a:lnTo>
                  <a:pt x="11828254" y="2928551"/>
                </a:lnTo>
                <a:lnTo>
                  <a:pt x="11703277" y="2939735"/>
                </a:lnTo>
                <a:lnTo>
                  <a:pt x="11686094" y="2940570"/>
                </a:lnTo>
                <a:lnTo>
                  <a:pt x="11676788" y="2944321"/>
                </a:lnTo>
                <a:cubicBezTo>
                  <a:pt x="11669684" y="2945069"/>
                  <a:pt x="11649276" y="2944585"/>
                  <a:pt x="11643464" y="2945066"/>
                </a:cubicBezTo>
                <a:lnTo>
                  <a:pt x="11641922" y="2947200"/>
                </a:lnTo>
                <a:cubicBezTo>
                  <a:pt x="11623408" y="2950611"/>
                  <a:pt x="11553770" y="2961969"/>
                  <a:pt x="11532386" y="2965529"/>
                </a:cubicBezTo>
                <a:cubicBezTo>
                  <a:pt x="11528114" y="2962248"/>
                  <a:pt x="11518548" y="2967430"/>
                  <a:pt x="11513619" y="2968556"/>
                </a:cubicBezTo>
                <a:cubicBezTo>
                  <a:pt x="11512856" y="2966346"/>
                  <a:pt x="11500924" y="2965672"/>
                  <a:pt x="11497404" y="2967639"/>
                </a:cubicBezTo>
                <a:cubicBezTo>
                  <a:pt x="11413522" y="2978420"/>
                  <a:pt x="11455510" y="2956141"/>
                  <a:pt x="11407630" y="2970255"/>
                </a:cubicBezTo>
                <a:cubicBezTo>
                  <a:pt x="11399160" y="2971190"/>
                  <a:pt x="11392296" y="2970299"/>
                  <a:pt x="11386276" y="2968648"/>
                </a:cubicBezTo>
                <a:lnTo>
                  <a:pt x="11377296" y="2965257"/>
                </a:lnTo>
                <a:lnTo>
                  <a:pt x="11342536" y="2971666"/>
                </a:lnTo>
                <a:cubicBezTo>
                  <a:pt x="11325414" y="2973900"/>
                  <a:pt x="11307393" y="2975381"/>
                  <a:pt x="11288902" y="2976058"/>
                </a:cubicBezTo>
                <a:cubicBezTo>
                  <a:pt x="11284753" y="2971542"/>
                  <a:pt x="11270239" y="2977957"/>
                  <a:pt x="11263411" y="2979228"/>
                </a:cubicBezTo>
                <a:cubicBezTo>
                  <a:pt x="11263340" y="2976278"/>
                  <a:pt x="11248212" y="2974865"/>
                  <a:pt x="11242843" y="2977303"/>
                </a:cubicBezTo>
                <a:cubicBezTo>
                  <a:pt x="11130019" y="2987845"/>
                  <a:pt x="11193504" y="2960297"/>
                  <a:pt x="11125798" y="2976816"/>
                </a:cubicBezTo>
                <a:cubicBezTo>
                  <a:pt x="11114472" y="2977677"/>
                  <a:pt x="11105974" y="2976199"/>
                  <a:pt x="11098884" y="2973758"/>
                </a:cubicBezTo>
                <a:lnTo>
                  <a:pt x="11086128" y="2967663"/>
                </a:lnTo>
                <a:lnTo>
                  <a:pt x="11076132" y="2969836"/>
                </a:lnTo>
                <a:cubicBezTo>
                  <a:pt x="11038408" y="2970007"/>
                  <a:pt x="11027285" y="2963760"/>
                  <a:pt x="11005337" y="2970053"/>
                </a:cubicBezTo>
                <a:cubicBezTo>
                  <a:pt x="10972902" y="2956973"/>
                  <a:pt x="10983824" y="2968749"/>
                  <a:pt x="10959154" y="2970750"/>
                </a:cubicBezTo>
                <a:cubicBezTo>
                  <a:pt x="10939692" y="2973358"/>
                  <a:pt x="10975422" y="2978377"/>
                  <a:pt x="10956347" y="2979118"/>
                </a:cubicBezTo>
                <a:cubicBezTo>
                  <a:pt x="10935712" y="2975741"/>
                  <a:pt x="10936682" y="2986229"/>
                  <a:pt x="10915223" y="2982099"/>
                </a:cubicBezTo>
                <a:cubicBezTo>
                  <a:pt x="10920436" y="2974198"/>
                  <a:pt x="10872877" y="2983630"/>
                  <a:pt x="10871398" y="2976728"/>
                </a:cubicBezTo>
                <a:cubicBezTo>
                  <a:pt x="10853171" y="2986599"/>
                  <a:pt x="10844013" y="2974439"/>
                  <a:pt x="10819743" y="2977481"/>
                </a:cubicBezTo>
                <a:cubicBezTo>
                  <a:pt x="10808314" y="2981215"/>
                  <a:pt x="10800068" y="2981856"/>
                  <a:pt x="10788834" y="2977840"/>
                </a:cubicBezTo>
                <a:cubicBezTo>
                  <a:pt x="10736185" y="2996020"/>
                  <a:pt x="10756982" y="2978653"/>
                  <a:pt x="10707711" y="2985644"/>
                </a:cubicBezTo>
                <a:cubicBezTo>
                  <a:pt x="10665262" y="2992997"/>
                  <a:pt x="10617142" y="2997767"/>
                  <a:pt x="10576086" y="3015319"/>
                </a:cubicBezTo>
                <a:cubicBezTo>
                  <a:pt x="10568550" y="3020292"/>
                  <a:pt x="10550046" y="3022174"/>
                  <a:pt x="10534761" y="3019524"/>
                </a:cubicBezTo>
                <a:cubicBezTo>
                  <a:pt x="10532134" y="3019067"/>
                  <a:pt x="10529698" y="3018490"/>
                  <a:pt x="10527537" y="3017814"/>
                </a:cubicBezTo>
                <a:cubicBezTo>
                  <a:pt x="10492044" y="3020498"/>
                  <a:pt x="10362224" y="3032491"/>
                  <a:pt x="10321799" y="3035635"/>
                </a:cubicBezTo>
                <a:cubicBezTo>
                  <a:pt x="10318526" y="3029246"/>
                  <a:pt x="10298084" y="3040774"/>
                  <a:pt x="10284989" y="3036679"/>
                </a:cubicBezTo>
                <a:cubicBezTo>
                  <a:pt x="10275610" y="3033085"/>
                  <a:pt x="10267220" y="3035744"/>
                  <a:pt x="10257423" y="3036027"/>
                </a:cubicBezTo>
                <a:cubicBezTo>
                  <a:pt x="10244517" y="3033202"/>
                  <a:pt x="10202424" y="3038304"/>
                  <a:pt x="10191450" y="3041963"/>
                </a:cubicBezTo>
                <a:cubicBezTo>
                  <a:pt x="10165225" y="3054679"/>
                  <a:pt x="10105634" y="3045236"/>
                  <a:pt x="10083845" y="3054978"/>
                </a:cubicBezTo>
                <a:cubicBezTo>
                  <a:pt x="10075939" y="3056408"/>
                  <a:pt x="10068203" y="3056986"/>
                  <a:pt x="10060611" y="3057035"/>
                </a:cubicBezTo>
                <a:lnTo>
                  <a:pt x="10039363" y="3055961"/>
                </a:lnTo>
                <a:lnTo>
                  <a:pt x="10033322" y="3053238"/>
                </a:lnTo>
                <a:lnTo>
                  <a:pt x="10020337" y="3053912"/>
                </a:lnTo>
                <a:lnTo>
                  <a:pt x="10016616" y="3053498"/>
                </a:lnTo>
                <a:cubicBezTo>
                  <a:pt x="10009508" y="3052695"/>
                  <a:pt x="10002492" y="3051995"/>
                  <a:pt x="9995549" y="3051719"/>
                </a:cubicBezTo>
                <a:cubicBezTo>
                  <a:pt x="10004680" y="3065377"/>
                  <a:pt x="9937988" y="3051618"/>
                  <a:pt x="9957212" y="3062663"/>
                </a:cubicBezTo>
                <a:cubicBezTo>
                  <a:pt x="9920646" y="3063519"/>
                  <a:pt x="9948538" y="3073806"/>
                  <a:pt x="9904584" y="3063999"/>
                </a:cubicBezTo>
                <a:cubicBezTo>
                  <a:pt x="9847813" y="3075166"/>
                  <a:pt x="9758323" y="3071010"/>
                  <a:pt x="9713857" y="3087955"/>
                </a:cubicBezTo>
                <a:cubicBezTo>
                  <a:pt x="9719380" y="3081485"/>
                  <a:pt x="9695453" y="3076466"/>
                  <a:pt x="9678879" y="3079676"/>
                </a:cubicBezTo>
                <a:cubicBezTo>
                  <a:pt x="9698255" y="3054291"/>
                  <a:pt x="9613348" y="3102551"/>
                  <a:pt x="9598760" y="3085228"/>
                </a:cubicBezTo>
                <a:cubicBezTo>
                  <a:pt x="9598041" y="3101310"/>
                  <a:pt x="9523758" y="3128579"/>
                  <a:pt x="9488796" y="3115384"/>
                </a:cubicBezTo>
                <a:cubicBezTo>
                  <a:pt x="9435532" y="3118605"/>
                  <a:pt x="9397815" y="3131898"/>
                  <a:pt x="9341972" y="3126583"/>
                </a:cubicBezTo>
                <a:cubicBezTo>
                  <a:pt x="9340239" y="3128735"/>
                  <a:pt x="9337399" y="3130536"/>
                  <a:pt x="9333795" y="3132083"/>
                </a:cubicBezTo>
                <a:lnTo>
                  <a:pt x="9321736" y="3135834"/>
                </a:lnTo>
                <a:lnTo>
                  <a:pt x="9319405" y="3135561"/>
                </a:lnTo>
                <a:cubicBezTo>
                  <a:pt x="9310247" y="3135512"/>
                  <a:pt x="9305558" y="3136419"/>
                  <a:pt x="9302847" y="3137746"/>
                </a:cubicBezTo>
                <a:lnTo>
                  <a:pt x="9300930" y="3139687"/>
                </a:lnTo>
                <a:lnTo>
                  <a:pt x="9290106" y="3141645"/>
                </a:lnTo>
                <a:lnTo>
                  <a:pt x="9270220" y="3146737"/>
                </a:lnTo>
                <a:lnTo>
                  <a:pt x="9265150" y="3146531"/>
                </a:lnTo>
                <a:lnTo>
                  <a:pt x="9233057" y="3152408"/>
                </a:lnTo>
                <a:lnTo>
                  <a:pt x="9231974" y="3151938"/>
                </a:lnTo>
                <a:cubicBezTo>
                  <a:pt x="9228816" y="3151020"/>
                  <a:pt x="9225099" y="3150595"/>
                  <a:pt x="9220130" y="3151189"/>
                </a:cubicBezTo>
                <a:cubicBezTo>
                  <a:pt x="9218372" y="3142213"/>
                  <a:pt x="9213458" y="3148467"/>
                  <a:pt x="9198955" y="3151015"/>
                </a:cubicBezTo>
                <a:cubicBezTo>
                  <a:pt x="9192986" y="3137641"/>
                  <a:pt x="9157451" y="3149750"/>
                  <a:pt x="9142196" y="3143802"/>
                </a:cubicBezTo>
                <a:cubicBezTo>
                  <a:pt x="9131673" y="3145976"/>
                  <a:pt x="9120437" y="3148030"/>
                  <a:pt x="9108665" y="3149868"/>
                </a:cubicBezTo>
                <a:lnTo>
                  <a:pt x="9014086" y="3150791"/>
                </a:lnTo>
                <a:lnTo>
                  <a:pt x="8915037" y="3140020"/>
                </a:lnTo>
                <a:cubicBezTo>
                  <a:pt x="8878400" y="3139785"/>
                  <a:pt x="8846675" y="3135786"/>
                  <a:pt x="8815667" y="3138606"/>
                </a:cubicBezTo>
                <a:cubicBezTo>
                  <a:pt x="8803071" y="3135495"/>
                  <a:pt x="8791199" y="3134238"/>
                  <a:pt x="8779688" y="3138895"/>
                </a:cubicBezTo>
                <a:cubicBezTo>
                  <a:pt x="8745498" y="3137342"/>
                  <a:pt x="8737221" y="3130691"/>
                  <a:pt x="8715556" y="3135878"/>
                </a:cubicBezTo>
                <a:cubicBezTo>
                  <a:pt x="8696347" y="3125121"/>
                  <a:pt x="8695210" y="3129227"/>
                  <a:pt x="8686183" y="3132307"/>
                </a:cubicBezTo>
                <a:lnTo>
                  <a:pt x="8684895" y="3132527"/>
                </a:lnTo>
                <a:lnTo>
                  <a:pt x="8682270" y="3130989"/>
                </a:lnTo>
                <a:lnTo>
                  <a:pt x="8676836" y="3130278"/>
                </a:lnTo>
                <a:lnTo>
                  <a:pt x="8662002" y="3130735"/>
                </a:lnTo>
                <a:lnTo>
                  <a:pt x="8656423" y="3131304"/>
                </a:lnTo>
                <a:cubicBezTo>
                  <a:pt x="8652581" y="3131550"/>
                  <a:pt x="8650028" y="3131521"/>
                  <a:pt x="8648261" y="3131294"/>
                </a:cubicBezTo>
                <a:lnTo>
                  <a:pt x="8648057" y="3131167"/>
                </a:lnTo>
                <a:lnTo>
                  <a:pt x="8640412" y="3131403"/>
                </a:lnTo>
                <a:cubicBezTo>
                  <a:pt x="8627510" y="3132092"/>
                  <a:pt x="8614954" y="3133035"/>
                  <a:pt x="8603003" y="3134155"/>
                </a:cubicBezTo>
                <a:cubicBezTo>
                  <a:pt x="8592897" y="3127095"/>
                  <a:pt x="8548738" y="3135435"/>
                  <a:pt x="8553571" y="3122125"/>
                </a:cubicBezTo>
                <a:cubicBezTo>
                  <a:pt x="8537450" y="3123243"/>
                  <a:pt x="8527699" y="3128769"/>
                  <a:pt x="8533128" y="3120039"/>
                </a:cubicBezTo>
                <a:cubicBezTo>
                  <a:pt x="8527821" y="3120156"/>
                  <a:pt x="8524551" y="3119414"/>
                  <a:pt x="8522209" y="3118252"/>
                </a:cubicBezTo>
                <a:lnTo>
                  <a:pt x="8521532" y="3117705"/>
                </a:lnTo>
                <a:lnTo>
                  <a:pt x="8485667" y="3120406"/>
                </a:lnTo>
                <a:lnTo>
                  <a:pt x="8480905" y="3119749"/>
                </a:lnTo>
                <a:lnTo>
                  <a:pt x="8457530" y="3122810"/>
                </a:lnTo>
                <a:lnTo>
                  <a:pt x="8445451" y="3123697"/>
                </a:lnTo>
                <a:lnTo>
                  <a:pt x="8442039" y="3125378"/>
                </a:lnTo>
                <a:cubicBezTo>
                  <a:pt x="8438355" y="3126399"/>
                  <a:pt x="8433075" y="3126839"/>
                  <a:pt x="8424215" y="3125963"/>
                </a:cubicBezTo>
                <a:lnTo>
                  <a:pt x="8422165" y="3125491"/>
                </a:lnTo>
                <a:lnTo>
                  <a:pt x="8407465" y="3127979"/>
                </a:lnTo>
                <a:cubicBezTo>
                  <a:pt x="8402731" y="3129129"/>
                  <a:pt x="8398540" y="3130592"/>
                  <a:pt x="8395146" y="3132488"/>
                </a:cubicBezTo>
                <a:cubicBezTo>
                  <a:pt x="8345093" y="3122354"/>
                  <a:pt x="8297866" y="3131626"/>
                  <a:pt x="8243538" y="3129873"/>
                </a:cubicBezTo>
                <a:cubicBezTo>
                  <a:pt x="8220052" y="3114107"/>
                  <a:pt x="8126172" y="3133411"/>
                  <a:pt x="8112685" y="3148698"/>
                </a:cubicBezTo>
                <a:cubicBezTo>
                  <a:pt x="8112380" y="3135302"/>
                  <a:pt x="8044302" y="3153542"/>
                  <a:pt x="8026741" y="3154015"/>
                </a:cubicBezTo>
                <a:cubicBezTo>
                  <a:pt x="8020887" y="3154173"/>
                  <a:pt x="8020646" y="3152357"/>
                  <a:pt x="8030400" y="3146736"/>
                </a:cubicBezTo>
                <a:cubicBezTo>
                  <a:pt x="8011739" y="3148301"/>
                  <a:pt x="7992477" y="3141339"/>
                  <a:pt x="8002987" y="3135663"/>
                </a:cubicBezTo>
                <a:cubicBezTo>
                  <a:pt x="7946297" y="3147811"/>
                  <a:pt x="7862627" y="3135732"/>
                  <a:pt x="7798568" y="3141249"/>
                </a:cubicBezTo>
                <a:cubicBezTo>
                  <a:pt x="7763645" y="3127901"/>
                  <a:pt x="7782577" y="3140251"/>
                  <a:pt x="7746353" y="3137755"/>
                </a:cubicBezTo>
                <a:cubicBezTo>
                  <a:pt x="7756261" y="3150042"/>
                  <a:pt x="7702377" y="3130861"/>
                  <a:pt x="7700395" y="3144729"/>
                </a:cubicBezTo>
                <a:cubicBezTo>
                  <a:pt x="7693866" y="3143835"/>
                  <a:pt x="7687603" y="3142532"/>
                  <a:pt x="7681335" y="3141120"/>
                </a:cubicBezTo>
                <a:lnTo>
                  <a:pt x="7678044" y="3140387"/>
                </a:lnTo>
                <a:lnTo>
                  <a:pt x="7664890" y="3139855"/>
                </a:lnTo>
                <a:lnTo>
                  <a:pt x="7661183" y="3136706"/>
                </a:lnTo>
                <a:lnTo>
                  <a:pt x="7641383" y="3133755"/>
                </a:lnTo>
                <a:cubicBezTo>
                  <a:pt x="7633967" y="3133115"/>
                  <a:pt x="7625987" y="3132967"/>
                  <a:pt x="7617169" y="3133614"/>
                </a:cubicBezTo>
                <a:cubicBezTo>
                  <a:pt x="7595475" y="3139109"/>
                  <a:pt x="7561695" y="3132374"/>
                  <a:pt x="7531143" y="3132781"/>
                </a:cubicBezTo>
                <a:lnTo>
                  <a:pt x="7517113" y="3134483"/>
                </a:lnTo>
                <a:lnTo>
                  <a:pt x="7471320" y="3131645"/>
                </a:lnTo>
                <a:cubicBezTo>
                  <a:pt x="7458285" y="3131095"/>
                  <a:pt x="7444756" y="3130805"/>
                  <a:pt x="7430512" y="3131007"/>
                </a:cubicBezTo>
                <a:lnTo>
                  <a:pt x="7404071" y="3132361"/>
                </a:lnTo>
                <a:lnTo>
                  <a:pt x="7397140" y="3131239"/>
                </a:lnTo>
                <a:cubicBezTo>
                  <a:pt x="7385068" y="3131364"/>
                  <a:pt x="7369091" y="3135313"/>
                  <a:pt x="7370514" y="3130516"/>
                </a:cubicBezTo>
                <a:lnTo>
                  <a:pt x="7356953" y="3132179"/>
                </a:lnTo>
                <a:lnTo>
                  <a:pt x="7343567" y="3128350"/>
                </a:lnTo>
                <a:cubicBezTo>
                  <a:pt x="7342101" y="3127461"/>
                  <a:pt x="7340998" y="3126514"/>
                  <a:pt x="7340295" y="3125545"/>
                </a:cubicBezTo>
                <a:lnTo>
                  <a:pt x="7321348" y="3126804"/>
                </a:lnTo>
                <a:lnTo>
                  <a:pt x="7305815" y="3124063"/>
                </a:lnTo>
                <a:lnTo>
                  <a:pt x="7292274" y="3125855"/>
                </a:lnTo>
                <a:lnTo>
                  <a:pt x="7286654" y="3125451"/>
                </a:lnTo>
                <a:lnTo>
                  <a:pt x="7272685" y="3124094"/>
                </a:lnTo>
                <a:cubicBezTo>
                  <a:pt x="7265523" y="3123143"/>
                  <a:pt x="7257508" y="3121997"/>
                  <a:pt x="7248584" y="3121080"/>
                </a:cubicBezTo>
                <a:lnTo>
                  <a:pt x="7241065" y="3120661"/>
                </a:lnTo>
                <a:lnTo>
                  <a:pt x="7224696" y="3116051"/>
                </a:lnTo>
                <a:cubicBezTo>
                  <a:pt x="7212786" y="3112566"/>
                  <a:pt x="7203412" y="3110217"/>
                  <a:pt x="7193009" y="3112108"/>
                </a:cubicBezTo>
                <a:cubicBezTo>
                  <a:pt x="7175276" y="3107606"/>
                  <a:pt x="7162888" y="3094987"/>
                  <a:pt x="7137220" y="3098354"/>
                </a:cubicBezTo>
                <a:cubicBezTo>
                  <a:pt x="7145010" y="3092637"/>
                  <a:pt x="7108715" y="3097662"/>
                  <a:pt x="7104427" y="3091790"/>
                </a:cubicBezTo>
                <a:cubicBezTo>
                  <a:pt x="7102447" y="3087061"/>
                  <a:pt x="7090976" y="3087484"/>
                  <a:pt x="7082240" y="3085740"/>
                </a:cubicBezTo>
                <a:cubicBezTo>
                  <a:pt x="7076014" y="3080911"/>
                  <a:pt x="7032058" y="3076501"/>
                  <a:pt x="7016754" y="3077196"/>
                </a:cubicBezTo>
                <a:cubicBezTo>
                  <a:pt x="6973620" y="3082001"/>
                  <a:pt x="6938923" y="3062558"/>
                  <a:pt x="6904436" y="3065900"/>
                </a:cubicBezTo>
                <a:cubicBezTo>
                  <a:pt x="6895406" y="3065445"/>
                  <a:pt x="6887919" y="3064350"/>
                  <a:pt x="6881434" y="3062865"/>
                </a:cubicBezTo>
                <a:lnTo>
                  <a:pt x="6865273" y="3057749"/>
                </a:lnTo>
                <a:cubicBezTo>
                  <a:pt x="6865072" y="3056626"/>
                  <a:pt x="6864871" y="3055502"/>
                  <a:pt x="6864671" y="3054378"/>
                </a:cubicBezTo>
                <a:lnTo>
                  <a:pt x="6852599" y="3052306"/>
                </a:lnTo>
                <a:lnTo>
                  <a:pt x="6850143" y="3051232"/>
                </a:lnTo>
                <a:cubicBezTo>
                  <a:pt x="6845470" y="3049168"/>
                  <a:pt x="6840704" y="3047206"/>
                  <a:pt x="6835301" y="3045593"/>
                </a:cubicBezTo>
                <a:cubicBezTo>
                  <a:pt x="6820447" y="3058242"/>
                  <a:pt x="6786888" y="3033956"/>
                  <a:pt x="6784871" y="3046562"/>
                </a:cubicBezTo>
                <a:cubicBezTo>
                  <a:pt x="6752593" y="3039899"/>
                  <a:pt x="6759140" y="3053646"/>
                  <a:pt x="6738245" y="3037055"/>
                </a:cubicBezTo>
                <a:cubicBezTo>
                  <a:pt x="6671880" y="3034501"/>
                  <a:pt x="6603220" y="3013245"/>
                  <a:pt x="6537703" y="3017736"/>
                </a:cubicBezTo>
                <a:cubicBezTo>
                  <a:pt x="6553051" y="3013722"/>
                  <a:pt x="6541149" y="3004943"/>
                  <a:pt x="6521858" y="3004158"/>
                </a:cubicBezTo>
                <a:cubicBezTo>
                  <a:pt x="6580141" y="2987944"/>
                  <a:pt x="6428765" y="3009117"/>
                  <a:pt x="6445069" y="2992470"/>
                </a:cubicBezTo>
                <a:cubicBezTo>
                  <a:pt x="6417897" y="3005060"/>
                  <a:pt x="6310156" y="3011743"/>
                  <a:pt x="6302447" y="2994274"/>
                </a:cubicBezTo>
                <a:cubicBezTo>
                  <a:pt x="6252173" y="2986131"/>
                  <a:pt x="6198382" y="2989085"/>
                  <a:pt x="6160029" y="2973666"/>
                </a:cubicBezTo>
                <a:cubicBezTo>
                  <a:pt x="6155014" y="2975022"/>
                  <a:pt x="6149642" y="2975878"/>
                  <a:pt x="6144046" y="2976380"/>
                </a:cubicBezTo>
                <a:lnTo>
                  <a:pt x="6127670" y="2976929"/>
                </a:lnTo>
                <a:lnTo>
                  <a:pt x="6126155" y="2976245"/>
                </a:lnTo>
                <a:cubicBezTo>
                  <a:pt x="6118509" y="2974369"/>
                  <a:pt x="6113052" y="2974144"/>
                  <a:pt x="6108575" y="2974651"/>
                </a:cubicBezTo>
                <a:lnTo>
                  <a:pt x="6103746" y="2975803"/>
                </a:lnTo>
                <a:lnTo>
                  <a:pt x="6091377" y="2975180"/>
                </a:lnTo>
                <a:lnTo>
                  <a:pt x="6066183" y="2975222"/>
                </a:lnTo>
                <a:lnTo>
                  <a:pt x="6063287" y="2974353"/>
                </a:lnTo>
                <a:lnTo>
                  <a:pt x="6054813" y="2974911"/>
                </a:lnTo>
                <a:lnTo>
                  <a:pt x="6050809" y="2973985"/>
                </a:lnTo>
                <a:lnTo>
                  <a:pt x="6013979" y="2974553"/>
                </a:lnTo>
                <a:cubicBezTo>
                  <a:pt x="6013918" y="2974361"/>
                  <a:pt x="6013860" y="2974167"/>
                  <a:pt x="6013800" y="2973973"/>
                </a:cubicBezTo>
                <a:cubicBezTo>
                  <a:pt x="6012565" y="2972689"/>
                  <a:pt x="6010070" y="2971765"/>
                  <a:pt x="6004866" y="2971570"/>
                </a:cubicBezTo>
                <a:cubicBezTo>
                  <a:pt x="6017706" y="2963268"/>
                  <a:pt x="6003515" y="2968156"/>
                  <a:pt x="5987036" y="2968315"/>
                </a:cubicBezTo>
                <a:cubicBezTo>
                  <a:pt x="6003302" y="2955458"/>
                  <a:pt x="5953573" y="2961108"/>
                  <a:pt x="5950027" y="2953546"/>
                </a:cubicBezTo>
                <a:cubicBezTo>
                  <a:pt x="5937559" y="2953953"/>
                  <a:pt x="5924668" y="2954151"/>
                  <a:pt x="5911668" y="2954074"/>
                </a:cubicBezTo>
                <a:lnTo>
                  <a:pt x="5904110" y="2953861"/>
                </a:lnTo>
                <a:cubicBezTo>
                  <a:pt x="5904082" y="2953815"/>
                  <a:pt x="5904053" y="2953769"/>
                  <a:pt x="5904026" y="2953724"/>
                </a:cubicBezTo>
                <a:cubicBezTo>
                  <a:pt x="5902528" y="2953395"/>
                  <a:pt x="5900097" y="2953219"/>
                  <a:pt x="5896189" y="2953236"/>
                </a:cubicBezTo>
                <a:lnTo>
                  <a:pt x="5890331" y="2953471"/>
                </a:lnTo>
                <a:lnTo>
                  <a:pt x="5875672" y="2953056"/>
                </a:lnTo>
                <a:lnTo>
                  <a:pt x="5871070" y="2952035"/>
                </a:lnTo>
                <a:lnTo>
                  <a:pt x="5869888" y="2950364"/>
                </a:lnTo>
                <a:lnTo>
                  <a:pt x="5868461" y="2950506"/>
                </a:lnTo>
                <a:cubicBezTo>
                  <a:pt x="5857092" y="2953019"/>
                  <a:pt x="5852416" y="2957005"/>
                  <a:pt x="5843343" y="2945262"/>
                </a:cubicBezTo>
                <a:cubicBezTo>
                  <a:pt x="5817989" y="2949116"/>
                  <a:pt x="5815840" y="2942065"/>
                  <a:pt x="5784331" y="2938531"/>
                </a:cubicBezTo>
                <a:cubicBezTo>
                  <a:pt x="5769202" y="2942455"/>
                  <a:pt x="5758885" y="2940521"/>
                  <a:pt x="5749498" y="2936713"/>
                </a:cubicBezTo>
                <a:cubicBezTo>
                  <a:pt x="5717228" y="2937683"/>
                  <a:pt x="5690227" y="2931877"/>
                  <a:pt x="5655214" y="2929503"/>
                </a:cubicBezTo>
                <a:cubicBezTo>
                  <a:pt x="5614827" y="2933899"/>
                  <a:pt x="5598877" y="2923069"/>
                  <a:pt x="5561446" y="2920575"/>
                </a:cubicBezTo>
                <a:cubicBezTo>
                  <a:pt x="5525084" y="2929276"/>
                  <a:pt x="5537471" y="2911136"/>
                  <a:pt x="5519456" y="2906631"/>
                </a:cubicBezTo>
                <a:lnTo>
                  <a:pt x="5514099" y="2906097"/>
                </a:lnTo>
                <a:lnTo>
                  <a:pt x="5499273" y="2907057"/>
                </a:lnTo>
                <a:lnTo>
                  <a:pt x="5493664" y="2907817"/>
                </a:lnTo>
                <a:cubicBezTo>
                  <a:pt x="5489815" y="2908191"/>
                  <a:pt x="5487270" y="2908250"/>
                  <a:pt x="5485530" y="2908080"/>
                </a:cubicBezTo>
                <a:lnTo>
                  <a:pt x="5485337" y="2907959"/>
                </a:lnTo>
                <a:lnTo>
                  <a:pt x="5477696" y="2908455"/>
                </a:lnTo>
                <a:cubicBezTo>
                  <a:pt x="5464775" y="2909581"/>
                  <a:pt x="5452182" y="2910951"/>
                  <a:pt x="5440170" y="2912482"/>
                </a:cubicBezTo>
                <a:cubicBezTo>
                  <a:pt x="5430698" y="2905718"/>
                  <a:pt x="5385970" y="2915593"/>
                  <a:pt x="5391911" y="2902040"/>
                </a:cubicBezTo>
                <a:cubicBezTo>
                  <a:pt x="5375744" y="2903707"/>
                  <a:pt x="5365560" y="2909594"/>
                  <a:pt x="5371708" y="2900629"/>
                </a:cubicBezTo>
                <a:cubicBezTo>
                  <a:pt x="5366408" y="2900926"/>
                  <a:pt x="5363213" y="2900288"/>
                  <a:pt x="5360976" y="2899197"/>
                </a:cubicBezTo>
                <a:lnTo>
                  <a:pt x="5360345" y="2898671"/>
                </a:lnTo>
                <a:lnTo>
                  <a:pt x="5324367" y="2902593"/>
                </a:lnTo>
                <a:lnTo>
                  <a:pt x="5319673" y="2902094"/>
                </a:lnTo>
                <a:lnTo>
                  <a:pt x="5296114" y="2905958"/>
                </a:lnTo>
                <a:lnTo>
                  <a:pt x="5283999" y="2907258"/>
                </a:lnTo>
                <a:lnTo>
                  <a:pt x="5280460" y="2909063"/>
                </a:lnTo>
                <a:cubicBezTo>
                  <a:pt x="5276699" y="2910214"/>
                  <a:pt x="5271395" y="2910834"/>
                  <a:pt x="5262637" y="2910250"/>
                </a:cubicBezTo>
                <a:lnTo>
                  <a:pt x="5260635" y="2909845"/>
                </a:lnTo>
                <a:lnTo>
                  <a:pt x="5245770" y="2912842"/>
                </a:lnTo>
                <a:cubicBezTo>
                  <a:pt x="5240955" y="2914159"/>
                  <a:pt x="5236652" y="2915770"/>
                  <a:pt x="5233108" y="2917794"/>
                </a:cubicBezTo>
                <a:cubicBezTo>
                  <a:pt x="5184071" y="2909280"/>
                  <a:pt x="5136210" y="2920197"/>
                  <a:pt x="5082201" y="2920260"/>
                </a:cubicBezTo>
                <a:lnTo>
                  <a:pt x="4939211" y="2931760"/>
                </a:lnTo>
                <a:cubicBezTo>
                  <a:pt x="4920477" y="2933960"/>
                  <a:pt x="4783353" y="2943291"/>
                  <a:pt x="4794309" y="2937227"/>
                </a:cubicBezTo>
                <a:cubicBezTo>
                  <a:pt x="4736776" y="2951353"/>
                  <a:pt x="4701995" y="2938961"/>
                  <a:pt x="4637676" y="2946666"/>
                </a:cubicBezTo>
                <a:cubicBezTo>
                  <a:pt x="4603987" y="2934412"/>
                  <a:pt x="4621816" y="2946201"/>
                  <a:pt x="4585922" y="2944906"/>
                </a:cubicBezTo>
                <a:cubicBezTo>
                  <a:pt x="4594760" y="2956935"/>
                  <a:pt x="4542663" y="2939450"/>
                  <a:pt x="4539516" y="2953466"/>
                </a:cubicBezTo>
                <a:cubicBezTo>
                  <a:pt x="4533082" y="2952789"/>
                  <a:pt x="4526953" y="2951687"/>
                  <a:pt x="4520819" y="2950477"/>
                </a:cubicBezTo>
                <a:lnTo>
                  <a:pt x="4517604" y="2949852"/>
                </a:lnTo>
                <a:lnTo>
                  <a:pt x="4504537" y="2949759"/>
                </a:lnTo>
                <a:lnTo>
                  <a:pt x="4501104" y="2946715"/>
                </a:lnTo>
                <a:lnTo>
                  <a:pt x="4342695" y="2951638"/>
                </a:lnTo>
                <a:cubicBezTo>
                  <a:pt x="4328954" y="2954609"/>
                  <a:pt x="4284038" y="2957184"/>
                  <a:pt x="4274096" y="2953640"/>
                </a:cubicBezTo>
                <a:cubicBezTo>
                  <a:pt x="4264434" y="2953346"/>
                  <a:pt x="4254047" y="2955481"/>
                  <a:pt x="4248170" y="2951384"/>
                </a:cubicBezTo>
                <a:lnTo>
                  <a:pt x="4147924" y="2945945"/>
                </a:lnTo>
                <a:cubicBezTo>
                  <a:pt x="4131656" y="2952619"/>
                  <a:pt x="4104816" y="2942907"/>
                  <a:pt x="4061825" y="2944206"/>
                </a:cubicBezTo>
                <a:cubicBezTo>
                  <a:pt x="4044045" y="2951860"/>
                  <a:pt x="4032845" y="2944993"/>
                  <a:pt x="3998557" y="2955821"/>
                </a:cubicBezTo>
                <a:cubicBezTo>
                  <a:pt x="3997072" y="2955023"/>
                  <a:pt x="3995237" y="2954313"/>
                  <a:pt x="3993107" y="2953708"/>
                </a:cubicBezTo>
                <a:cubicBezTo>
                  <a:pt x="3980729" y="2950196"/>
                  <a:pt x="3961302" y="2950972"/>
                  <a:pt x="3949713" y="2955441"/>
                </a:cubicBezTo>
                <a:cubicBezTo>
                  <a:pt x="3894925" y="2970367"/>
                  <a:pt x="3844508" y="2972262"/>
                  <a:pt x="3797284" y="2977037"/>
                </a:cubicBezTo>
                <a:cubicBezTo>
                  <a:pt x="3743822" y="2981057"/>
                  <a:pt x="3778974" y="2965129"/>
                  <a:pt x="3712498" y="2979996"/>
                </a:cubicBezTo>
                <a:cubicBezTo>
                  <a:pt x="3705202" y="2975373"/>
                  <a:pt x="3696720" y="2975524"/>
                  <a:pt x="3682471" y="2978543"/>
                </a:cubicBezTo>
                <a:cubicBezTo>
                  <a:pt x="3656488" y="2980127"/>
                  <a:pt x="3658300" y="2967587"/>
                  <a:pt x="3632163" y="2976264"/>
                </a:cubicBezTo>
                <a:cubicBezTo>
                  <a:pt x="3636766" y="2969363"/>
                  <a:pt x="3582819" y="2975892"/>
                  <a:pt x="3594728" y="2968398"/>
                </a:cubicBezTo>
                <a:cubicBezTo>
                  <a:pt x="3577705" y="2963064"/>
                  <a:pt x="3569481" y="2973476"/>
                  <a:pt x="3552594" y="2968934"/>
                </a:cubicBezTo>
                <a:cubicBezTo>
                  <a:pt x="3533613" y="2968552"/>
                  <a:pt x="3563577" y="2975594"/>
                  <a:pt x="3542589" y="2977031"/>
                </a:cubicBezTo>
                <a:cubicBezTo>
                  <a:pt x="3517131" y="2977564"/>
                  <a:pt x="3517346" y="2989828"/>
                  <a:pt x="3497591" y="2975018"/>
                </a:cubicBezTo>
                <a:lnTo>
                  <a:pt x="3429352" y="2971090"/>
                </a:lnTo>
                <a:cubicBezTo>
                  <a:pt x="3414141" y="2975624"/>
                  <a:pt x="3401904" y="2974195"/>
                  <a:pt x="3389938" y="2970884"/>
                </a:cubicBezTo>
                <a:cubicBezTo>
                  <a:pt x="3354504" y="2973297"/>
                  <a:pt x="3322178" y="2968827"/>
                  <a:pt x="3282344" y="2968084"/>
                </a:cubicBezTo>
                <a:cubicBezTo>
                  <a:pt x="3239277" y="2974224"/>
                  <a:pt x="3217192" y="2964327"/>
                  <a:pt x="3174624" y="2963576"/>
                </a:cubicBezTo>
                <a:cubicBezTo>
                  <a:pt x="3132504" y="2975210"/>
                  <a:pt x="3146911" y="2949576"/>
                  <a:pt x="3111077" y="2951285"/>
                </a:cubicBezTo>
                <a:cubicBezTo>
                  <a:pt x="3052732" y="2962418"/>
                  <a:pt x="3112543" y="2942881"/>
                  <a:pt x="3022501" y="2948619"/>
                </a:cubicBezTo>
                <a:cubicBezTo>
                  <a:pt x="3017399" y="2950352"/>
                  <a:pt x="3006521" y="2948989"/>
                  <a:pt x="3007714" y="2946762"/>
                </a:cubicBezTo>
                <a:cubicBezTo>
                  <a:pt x="2987987" y="2948105"/>
                  <a:pt x="2931270" y="2937206"/>
                  <a:pt x="2903098" y="2940576"/>
                </a:cubicBezTo>
                <a:cubicBezTo>
                  <a:pt x="2848155" y="2935894"/>
                  <a:pt x="2821430" y="2947095"/>
                  <a:pt x="2781591" y="2946394"/>
                </a:cubicBezTo>
                <a:cubicBezTo>
                  <a:pt x="2735559" y="2940279"/>
                  <a:pt x="2708563" y="2934146"/>
                  <a:pt x="2627942" y="2919996"/>
                </a:cubicBezTo>
                <a:lnTo>
                  <a:pt x="2354959" y="2882080"/>
                </a:lnTo>
                <a:cubicBezTo>
                  <a:pt x="2252426" y="2847776"/>
                  <a:pt x="2124519" y="2878188"/>
                  <a:pt x="2063184" y="2879109"/>
                </a:cubicBezTo>
                <a:cubicBezTo>
                  <a:pt x="2038620" y="2892844"/>
                  <a:pt x="2017217" y="2880735"/>
                  <a:pt x="1986946" y="2887619"/>
                </a:cubicBezTo>
                <a:cubicBezTo>
                  <a:pt x="1919067" y="2894646"/>
                  <a:pt x="1852404" y="2912737"/>
                  <a:pt x="1763479" y="2909077"/>
                </a:cubicBezTo>
                <a:cubicBezTo>
                  <a:pt x="1726097" y="2949538"/>
                  <a:pt x="1621108" y="2933327"/>
                  <a:pt x="1537980" y="2960398"/>
                </a:cubicBezTo>
                <a:cubicBezTo>
                  <a:pt x="1489205" y="2967965"/>
                  <a:pt x="1410921" y="2954082"/>
                  <a:pt x="1395229" y="2975625"/>
                </a:cubicBezTo>
                <a:cubicBezTo>
                  <a:pt x="1371975" y="2964548"/>
                  <a:pt x="1352259" y="2986116"/>
                  <a:pt x="1327834" y="2989485"/>
                </a:cubicBezTo>
                <a:cubicBezTo>
                  <a:pt x="1307734" y="2982782"/>
                  <a:pt x="1298456" y="2990289"/>
                  <a:pt x="1280757" y="2992959"/>
                </a:cubicBezTo>
                <a:cubicBezTo>
                  <a:pt x="1272383" y="2988567"/>
                  <a:pt x="1257337" y="2989790"/>
                  <a:pt x="1252582" y="2995877"/>
                </a:cubicBezTo>
                <a:cubicBezTo>
                  <a:pt x="1260705" y="3008688"/>
                  <a:pt x="1207969" y="3005420"/>
                  <a:pt x="1204670" y="3014826"/>
                </a:cubicBezTo>
                <a:cubicBezTo>
                  <a:pt x="1174431" y="3018683"/>
                  <a:pt x="1041848" y="3015513"/>
                  <a:pt x="1020457" y="3031603"/>
                </a:cubicBezTo>
                <a:cubicBezTo>
                  <a:pt x="959520" y="3042500"/>
                  <a:pt x="869308" y="3024872"/>
                  <a:pt x="843248" y="3026954"/>
                </a:cubicBezTo>
                <a:cubicBezTo>
                  <a:pt x="815646" y="3001836"/>
                  <a:pt x="694189" y="3080490"/>
                  <a:pt x="583517" y="3089095"/>
                </a:cubicBezTo>
                <a:cubicBezTo>
                  <a:pt x="568425" y="3087467"/>
                  <a:pt x="560448" y="3088013"/>
                  <a:pt x="556836" y="3094374"/>
                </a:cubicBezTo>
                <a:cubicBezTo>
                  <a:pt x="528264" y="3099747"/>
                  <a:pt x="471823" y="3109156"/>
                  <a:pt x="412089" y="3121334"/>
                </a:cubicBezTo>
                <a:cubicBezTo>
                  <a:pt x="367235" y="3131096"/>
                  <a:pt x="143790" y="3139436"/>
                  <a:pt x="83929" y="315056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8" name="Obraz 7" descr="Obraz zawierający tekst, zrzut ekranu, Czcionka, Grafika">
            <a:extLst>
              <a:ext uri="{FF2B5EF4-FFF2-40B4-BE49-F238E27FC236}">
                <a16:creationId xmlns:a16="http://schemas.microsoft.com/office/drawing/2014/main" id="{C8148696-11D8-7FB1-29BD-21C75677F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719" y="-898888"/>
            <a:ext cx="13295324" cy="5117249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8B2EA5D-ABA2-1CCC-833F-3423AF90532B}"/>
              </a:ext>
            </a:extLst>
          </p:cNvPr>
          <p:cNvSpPr txBox="1">
            <a:spLocks/>
          </p:cNvSpPr>
          <p:nvPr/>
        </p:nvSpPr>
        <p:spPr>
          <a:xfrm>
            <a:off x="910045" y="3429000"/>
            <a:ext cx="10371908" cy="2216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y-GB" b="1" dirty="0">
                <a:solidFill>
                  <a:schemeClr val="accent1">
                    <a:lumMod val="75000"/>
                  </a:schemeClr>
                </a:solidFill>
              </a:rPr>
              <a:t>Інформація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та про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моція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проєктах</a:t>
            </a:r>
            <a:endParaRPr lang="uk-UA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04F79C74-7B01-F72A-3E69-DD1FA1C96DC4}"/>
              </a:ext>
            </a:extLst>
          </p:cNvPr>
          <p:cNvSpPr txBox="1">
            <a:spLocks/>
          </p:cNvSpPr>
          <p:nvPr/>
        </p:nvSpPr>
        <p:spPr>
          <a:xfrm>
            <a:off x="910045" y="5485721"/>
            <a:ext cx="9054895" cy="13188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ТРЕНІНГ ДЛЯ ЗАЯВНИКІВ</a:t>
            </a:r>
            <a:endParaRPr lang="pl-PL" sz="24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червень</a:t>
            </a:r>
            <a:r>
              <a:rPr lang="pl-PL" sz="2400" b="1" dirty="0">
                <a:solidFill>
                  <a:schemeClr val="accent1">
                    <a:lumMod val="75000"/>
                  </a:schemeClr>
                </a:solidFill>
              </a:rPr>
              <a:t> 2023</a:t>
            </a:r>
            <a:endParaRPr lang="pl-P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58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BBE4296E-A7AB-1F9D-8A8E-FF873C49B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97" y="591964"/>
            <a:ext cx="10025657" cy="626603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A4893ACA-4ABB-189E-D3B4-39046B45CA17}"/>
              </a:ext>
            </a:extLst>
          </p:cNvPr>
          <p:cNvSpPr txBox="1"/>
          <p:nvPr/>
        </p:nvSpPr>
        <p:spPr>
          <a:xfrm>
            <a:off x="5544084" y="134472"/>
            <a:ext cx="60974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sz="4400" dirty="0">
                <a:solidFill>
                  <a:schemeClr val="tx2"/>
                </a:solidFill>
                <a:latin typeface="+mj-lt"/>
              </a:rPr>
              <a:t>3. 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Акронім</a:t>
            </a:r>
            <a:endParaRPr lang="pl-PL" sz="4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49AFFDB3-E3EC-04CB-8318-10F5E2F9E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85" y="134472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33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FC0BA7B-8ECA-1372-9803-4B5C2E27665A}"/>
              </a:ext>
            </a:extLst>
          </p:cNvPr>
          <p:cNvSpPr txBox="1"/>
          <p:nvPr/>
        </p:nvSpPr>
        <p:spPr>
          <a:xfrm>
            <a:off x="2210724" y="2287848"/>
            <a:ext cx="72580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4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Додаток</a:t>
            </a:r>
            <a:r>
              <a:rPr lang="pl-PL" sz="44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4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А1</a:t>
            </a:r>
            <a:r>
              <a:rPr lang="pl-PL" sz="4400" b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pl-PL" sz="4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uk-UA" sz="4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КОМУНІКАЦІЇ ПРОЄКТУ</a:t>
            </a:r>
            <a:endParaRPr lang="pl-PL" sz="5400" b="1" dirty="0">
              <a:solidFill>
                <a:schemeClr val="tx2"/>
              </a:solidFill>
            </a:endParaRPr>
          </a:p>
          <a:p>
            <a:r>
              <a:rPr lang="pl-PL" sz="4400" dirty="0">
                <a:solidFill>
                  <a:schemeClr val="tx2"/>
                </a:solidFill>
              </a:rPr>
              <a:t>(Project Communication Plan)</a:t>
            </a:r>
          </a:p>
        </p:txBody>
      </p:sp>
      <p:pic>
        <p:nvPicPr>
          <p:cNvPr id="5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9A44106A-B64F-0894-77A4-CDF1F4B4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85" y="134472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320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dirty="0">
                <a:solidFill>
                  <a:srgbClr val="44546A"/>
                </a:solidFill>
                <a:latin typeface="Calibri Light" panose="020F0302020204030204"/>
              </a:rPr>
              <a:t>4</a:t>
            </a: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План комунікації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4" name="pole tekstowe 4">
            <a:extLst>
              <a:ext uri="{FF2B5EF4-FFF2-40B4-BE49-F238E27FC236}">
                <a16:creationId xmlns:a16="http://schemas.microsoft.com/office/drawing/2014/main" id="{8E6BC0CF-0D01-60BA-1ADE-BAF021813D63}"/>
              </a:ext>
            </a:extLst>
          </p:cNvPr>
          <p:cNvGraphicFramePr/>
          <p:nvPr/>
        </p:nvGraphicFramePr>
        <p:xfrm>
          <a:off x="497817" y="1697503"/>
          <a:ext cx="11204325" cy="5416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20869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4400" dirty="0">
                <a:solidFill>
                  <a:schemeClr val="tx2"/>
                </a:solidFill>
              </a:rPr>
              <a:t>5. </a:t>
            </a:r>
            <a:r>
              <a:rPr lang="uk-UA" sz="4400" dirty="0">
                <a:solidFill>
                  <a:schemeClr val="tx2"/>
                </a:solidFill>
              </a:rPr>
              <a:t>Цілі комунікації</a:t>
            </a:r>
            <a:endParaRPr lang="pl-PL" sz="4400" dirty="0">
              <a:solidFill>
                <a:schemeClr val="tx2"/>
              </a:solidFill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F0C975E-D9F2-F7F9-0352-08125BBCDEA0}"/>
              </a:ext>
            </a:extLst>
          </p:cNvPr>
          <p:cNvSpPr txBox="1"/>
          <p:nvPr/>
        </p:nvSpPr>
        <p:spPr>
          <a:xfrm>
            <a:off x="625151" y="1343608"/>
            <a:ext cx="11076991" cy="2319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Щоб визначити цілі комунікації, поставте собі кілька допоміжних запитань:</a:t>
            </a:r>
            <a:endParaRPr lang="pl-PL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Calibri" panose="020F050202020403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Яка мета мого проєкту і як я можу її досягти?</a:t>
            </a:r>
          </a:p>
          <a:p>
            <a:pPr marL="342900" lvl="0" indent="-342900">
              <a:lnSpc>
                <a:spcPct val="115000"/>
              </a:lnSpc>
              <a:buFont typeface="Calibri" panose="020F050202020403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Що я хочу популяризувати – які види діяльності, який продукт чи послугу?</a:t>
            </a:r>
          </a:p>
          <a:p>
            <a:pPr marL="342900" lvl="0" indent="-342900">
              <a:lnSpc>
                <a:spcPct val="115000"/>
              </a:lnSpc>
              <a:buFont typeface="Calibri" panose="020F050202020403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 що я хочу повідомити на початку/під час/наприкінці проєкту і з якою метою?</a:t>
            </a:r>
            <a:endParaRPr lang="pl-PL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817F444-D62C-35C7-8967-1A0573D36D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9733339"/>
              </p:ext>
            </p:extLst>
          </p:nvPr>
        </p:nvGraphicFramePr>
        <p:xfrm>
          <a:off x="716902" y="3442271"/>
          <a:ext cx="10758196" cy="3673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8916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dirty="0">
                <a:solidFill>
                  <a:srgbClr val="44546A"/>
                </a:solidFill>
                <a:latin typeface="Calibri Light" panose="020F0302020204030204"/>
              </a:rPr>
              <a:t>6</a:t>
            </a: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Цільові групи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9221" name="pole tekstowe 4">
            <a:extLst>
              <a:ext uri="{FF2B5EF4-FFF2-40B4-BE49-F238E27FC236}">
                <a16:creationId xmlns:a16="http://schemas.microsoft.com/office/drawing/2014/main" id="{4AC2DC7C-036A-6E49-D410-BADB0EBF835B}"/>
              </a:ext>
            </a:extLst>
          </p:cNvPr>
          <p:cNvGraphicFramePr/>
          <p:nvPr/>
        </p:nvGraphicFramePr>
        <p:xfrm>
          <a:off x="625151" y="1343608"/>
          <a:ext cx="11076991" cy="5001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69325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4400" dirty="0">
                <a:solidFill>
                  <a:schemeClr val="tx2"/>
                </a:solidFill>
              </a:rPr>
              <a:t>6. </a:t>
            </a:r>
            <a:r>
              <a:rPr lang="uk-UA" sz="4400" dirty="0">
                <a:solidFill>
                  <a:schemeClr val="tx2"/>
                </a:solidFill>
              </a:rPr>
              <a:t>Цільові групи</a:t>
            </a:r>
            <a:endParaRPr lang="pl-PL" sz="4400" dirty="0">
              <a:solidFill>
                <a:schemeClr val="tx2"/>
              </a:solidFill>
            </a:endParaRPr>
          </a:p>
        </p:txBody>
      </p:sp>
      <p:sp>
        <p:nvSpPr>
          <p:cNvPr id="5" name="Podtytuł 8">
            <a:extLst>
              <a:ext uri="{FF2B5EF4-FFF2-40B4-BE49-F238E27FC236}">
                <a16:creationId xmlns:a16="http://schemas.microsoft.com/office/drawing/2014/main" id="{38E91D27-7F02-224A-1A73-E1074D1075A7}"/>
              </a:ext>
            </a:extLst>
          </p:cNvPr>
          <p:cNvSpPr txBox="1">
            <a:spLocks/>
          </p:cNvSpPr>
          <p:nvPr/>
        </p:nvSpPr>
        <p:spPr>
          <a:xfrm>
            <a:off x="756624" y="2199742"/>
            <a:ext cx="10063776" cy="3124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Якщо ви спрямовуєте промоційне повідомлення до т.зв </a:t>
            </a:r>
            <a:r>
              <a:rPr lang="uk-UA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uk-UA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загалу», без уточнення групи, ви не досягнете цим повідомленням ключових груп вашого проєкту</a:t>
            </a:r>
            <a:r>
              <a:rPr lang="uk-UA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н</a:t>
            </a:r>
            <a:r>
              <a:rPr lang="uk-UA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апр., потенційні учасники тренінгу не дізнаються про нього.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Крім того, неможливо ефективно охопити «всі потенційно зацікавлені сторони», тому </a:t>
            </a:r>
            <a:r>
              <a:rPr lang="uk-UA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цільові групи слід звузити</a:t>
            </a:r>
            <a:r>
              <a:rPr lang="uk-UA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4196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dirty="0">
                <a:solidFill>
                  <a:srgbClr val="44546A"/>
                </a:solidFill>
                <a:latin typeface="Calibri Light" panose="020F0302020204030204"/>
              </a:rPr>
              <a:t>7</a:t>
            </a: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Заходи з комунікації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Podtytuł 8">
            <a:extLst>
              <a:ext uri="{FF2B5EF4-FFF2-40B4-BE49-F238E27FC236}">
                <a16:creationId xmlns:a16="http://schemas.microsoft.com/office/drawing/2014/main" id="{38E91D27-7F02-224A-1A73-E1074D1075A7}"/>
              </a:ext>
            </a:extLst>
          </p:cNvPr>
          <p:cNvSpPr txBox="1">
            <a:spLocks/>
          </p:cNvSpPr>
          <p:nvPr/>
        </p:nvSpPr>
        <p:spPr>
          <a:xfrm>
            <a:off x="379185" y="1447800"/>
            <a:ext cx="11322957" cy="5045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Обов'язкові заходи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36.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4-5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Регламенту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Interreg):</a:t>
            </a: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використання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логотипу Програми 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під час реалізації заходів, пов’язаних із присутністю, прозорістю та комунікацією, 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публікація на власному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веб-сайті або у власних соціальних мережах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(якщо ведете їх) короткого опису проєкту, що включає: цілі, результати, інформацію про отримання фінансової підтримки від Програми, логотип Програми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чітке позначення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документів та інформаційних матеріалів,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пов'язаних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з реалізацією проєкту, інформацією про підтримку з боку Програми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розміщення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інформаційних або пам’ятних таблиць 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у громадських місцях, якщо проєкт передбачає фізичні інвестиції чи закупівлю та встановлення обладнання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448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dirty="0">
                <a:solidFill>
                  <a:srgbClr val="44546A"/>
                </a:solidFill>
                <a:latin typeface="Calibri Light" panose="020F0302020204030204"/>
              </a:rPr>
              <a:t>7</a:t>
            </a: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Заходи з комунікації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Podtytuł 8">
            <a:extLst>
              <a:ext uri="{FF2B5EF4-FFF2-40B4-BE49-F238E27FC236}">
                <a16:creationId xmlns:a16="http://schemas.microsoft.com/office/drawing/2014/main" id="{38E91D27-7F02-224A-1A73-E1074D1075A7}"/>
              </a:ext>
            </a:extLst>
          </p:cNvPr>
          <p:cNvSpPr txBox="1">
            <a:spLocks/>
          </p:cNvSpPr>
          <p:nvPr/>
        </p:nvSpPr>
        <p:spPr>
          <a:xfrm>
            <a:off x="379185" y="1447800"/>
            <a:ext cx="11322957" cy="5045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Приклади додаткових заходів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організація заходів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напр.: інформаційні зустрічі з представленням ідеї проєкту за участю учасників проєкту, відкрита зустріч для ширшої аудиторії та створення стенду проєкту під час локальних заходів, тематичний пікнік сусідів тощо.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співпраця зі ЗМІ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напр., організація брифінгу для місцевих ЗМІ з метою інформування про проведену діяльність та її вплив на традиційні ЗМІ, запрошення журналістів на захід, орієнтований на широку аудиторію,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організація тематичної конференції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присвяченої певній проблемі, яка поєднана з презентацією проєкту, результатами досліджень та обговоренням за участю експертів</a:t>
            </a: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7406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8</a:t>
            </a: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Інструменти комунікації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Podtytuł 8">
            <a:extLst>
              <a:ext uri="{FF2B5EF4-FFF2-40B4-BE49-F238E27FC236}">
                <a16:creationId xmlns:a16="http://schemas.microsoft.com/office/drawing/2014/main" id="{38E91D27-7F02-224A-1A73-E1074D1075A7}"/>
              </a:ext>
            </a:extLst>
          </p:cNvPr>
          <p:cNvSpPr txBox="1">
            <a:spLocks/>
          </p:cNvSpPr>
          <p:nvPr/>
        </p:nvSpPr>
        <p:spPr>
          <a:xfrm>
            <a:off x="379185" y="1447800"/>
            <a:ext cx="11322957" cy="5045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телебачення, радіо, преса (прес-релізи, статті/реклама в місцевій пресі),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галузеві та спеціалізовані часописи (друковані та електронні),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розповсюдження друкованої промоційної продукції (плакати, оголошення, публікації, буклети, листівки, брошури, путівники),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Інтернет (веб-сайт, подкаст, відеоблог, розсилка, онлайн-події тощо)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Вкажіть цільове числове значення 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(кількість або особи) для кожного інструменту комунікації. Завдяки цьому під час реалізації проєкту ви оціните, чи досягли поставленої мети, і перевірите, чи комунікація проєкту йде за планом.</a:t>
            </a:r>
          </a:p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4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47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Rectangle 1037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0" name="Freeform: Shape 1039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FE96333D-9F92-C171-43F0-89EAEE03DFBE}"/>
              </a:ext>
            </a:extLst>
          </p:cNvPr>
          <p:cNvSpPr txBox="1">
            <a:spLocks/>
          </p:cNvSpPr>
          <p:nvPr/>
        </p:nvSpPr>
        <p:spPr>
          <a:xfrm>
            <a:off x="5649685" y="344488"/>
            <a:ext cx="5998028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54D7E6C-BEFE-7D6C-B5BA-1117251B4D72}"/>
              </a:ext>
            </a:extLst>
          </p:cNvPr>
          <p:cNvSpPr txBox="1"/>
          <p:nvPr/>
        </p:nvSpPr>
        <p:spPr>
          <a:xfrm>
            <a:off x="6096000" y="4272677"/>
            <a:ext cx="609600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+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8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03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22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61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02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59</a:t>
            </a: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ranch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@pbu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.lviv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</a:t>
            </a: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www.p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l-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ua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.eu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FC44683-8B2E-54F8-D623-D9BCDC4B170A}"/>
              </a:ext>
            </a:extLst>
          </p:cNvPr>
          <p:cNvSpPr txBox="1"/>
          <p:nvPr/>
        </p:nvSpPr>
        <p:spPr>
          <a:xfrm>
            <a:off x="535625" y="2743200"/>
            <a:ext cx="4369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1CC8D02-0A87-1531-CD58-B35DF6A099F7}"/>
              </a:ext>
            </a:extLst>
          </p:cNvPr>
          <p:cNvSpPr txBox="1"/>
          <p:nvPr/>
        </p:nvSpPr>
        <p:spPr>
          <a:xfrm>
            <a:off x="5980278" y="1433303"/>
            <a:ext cx="566743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пільний секретаріат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+48 22 378 31 00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js@pl-ua.eu</a:t>
            </a:r>
            <a:endParaRPr kumimoji="0" lang="uk-UA" sz="22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Представництво Спільного секретаріату у Львові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57928F5-8BC6-CC75-1BDF-B081FD509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78" y="344488"/>
            <a:ext cx="3609784" cy="108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38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87F564D-A744-0FCE-4849-0CB0A55983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9818705"/>
              </p:ext>
            </p:extLst>
          </p:nvPr>
        </p:nvGraphicFramePr>
        <p:xfrm>
          <a:off x="1302056" y="1698171"/>
          <a:ext cx="7456715" cy="447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3">
            <a:extLst>
              <a:ext uri="{FF2B5EF4-FFF2-40B4-BE49-F238E27FC236}">
                <a16:creationId xmlns:a16="http://schemas.microsoft.com/office/drawing/2014/main" id="{893173E4-E633-EBFE-ED61-4ACFAF356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00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sp>
        <p:nvSpPr>
          <p:cNvPr id="2" name="Podtytuł 8">
            <a:extLst>
              <a:ext uri="{FF2B5EF4-FFF2-40B4-BE49-F238E27FC236}">
                <a16:creationId xmlns:a16="http://schemas.microsoft.com/office/drawing/2014/main" id="{396CE494-8942-0BA7-F43D-069DBFD92163}"/>
              </a:ext>
            </a:extLst>
          </p:cNvPr>
          <p:cNvSpPr txBox="1">
            <a:spLocks/>
          </p:cNvSpPr>
          <p:nvPr/>
        </p:nvSpPr>
        <p:spPr>
          <a:xfrm>
            <a:off x="379185" y="1447800"/>
            <a:ext cx="11322957" cy="5045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Промоція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проєкту є одним з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основних обов'язків партнерів проєкту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визначених, серед іншого, у Грантовому контракті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 чому полягає промоція проєкту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інформування громадськості 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якнайширшої аудиторії – про 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реалізацію проєкту за фінансової підтримки Європейського Союзу. 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Важливо інформувати не лише про те, яка суть проєкту, що ми будемо будувати чи модернізувати, коли, за скільки тощо, а й про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переваги, що виникають з реалізації проєкту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(напр., позитивний вплив проєкту на безпеку, здоров’я чи умови життя). 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1. </a:t>
            </a:r>
            <a:r>
              <a:rPr kumimoji="0" lang="uk-UA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Промоція</a:t>
            </a: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82830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sp>
        <p:nvSpPr>
          <p:cNvPr id="2" name="Podtytuł 8">
            <a:extLst>
              <a:ext uri="{FF2B5EF4-FFF2-40B4-BE49-F238E27FC236}">
                <a16:creationId xmlns:a16="http://schemas.microsoft.com/office/drawing/2014/main" id="{396CE494-8942-0BA7-F43D-069DBFD92163}"/>
              </a:ext>
            </a:extLst>
          </p:cNvPr>
          <p:cNvSpPr txBox="1">
            <a:spLocks/>
          </p:cNvSpPr>
          <p:nvPr/>
        </p:nvSpPr>
        <p:spPr>
          <a:xfrm>
            <a:off x="379185" y="1447801"/>
            <a:ext cx="11322957" cy="381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4000"/>
              </a:lnSpc>
            </a:pPr>
            <a:r>
              <a:rPr lang="uk-UA" b="1" dirty="0">
                <a:solidFill>
                  <a:srgbClr val="FF0000"/>
                </a:solidFill>
              </a:rPr>
              <a:t>Джерела інформації</a:t>
            </a:r>
            <a:endParaRPr lang="pl-PL" sz="3200" b="1" dirty="0">
              <a:solidFill>
                <a:srgbClr val="FF0000"/>
              </a:solidFill>
            </a:endParaRP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5054600" y="365125"/>
            <a:ext cx="6647542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4400" dirty="0">
                <a:solidFill>
                  <a:schemeClr val="tx2"/>
                </a:solidFill>
              </a:rPr>
              <a:t>1. </a:t>
            </a:r>
            <a:r>
              <a:rPr lang="uk-UA" sz="4400" dirty="0">
                <a:solidFill>
                  <a:schemeClr val="tx2"/>
                </a:solidFill>
              </a:rPr>
              <a:t>Промоція</a:t>
            </a:r>
            <a:endParaRPr lang="pl-PL" sz="4400" dirty="0">
              <a:solidFill>
                <a:schemeClr val="tx2"/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A6D2144-1608-CD34-5392-55C04C1F39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7987280"/>
              </p:ext>
            </p:extLst>
          </p:nvPr>
        </p:nvGraphicFramePr>
        <p:xfrm>
          <a:off x="0" y="102715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5F38EC7B-81E7-DDD3-3E25-E97CB699577F}"/>
              </a:ext>
            </a:extLst>
          </p:cNvPr>
          <p:cNvSpPr txBox="1"/>
          <p:nvPr/>
        </p:nvSpPr>
        <p:spPr>
          <a:xfrm>
            <a:off x="7451712" y="3736486"/>
            <a:ext cx="44013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Деталі вимог щодо інформації та промоції в проєктах, поради, підказки, приклади підготовки та реалізації проєктів</a:t>
            </a:r>
            <a:endParaRPr lang="pl-PL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50BE5C7-8170-EA26-FD5A-50B6AA7A661A}"/>
              </a:ext>
            </a:extLst>
          </p:cNvPr>
          <p:cNvSpPr txBox="1"/>
          <p:nvPr/>
        </p:nvSpPr>
        <p:spPr>
          <a:xfrm>
            <a:off x="7451712" y="2020363"/>
            <a:ext cx="42504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Загальні відомості про вимоги до інформації та промоції в проєктах</a:t>
            </a:r>
            <a:endParaRPr lang="pl-PL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26B7974-33C4-A7E9-2188-A97F138EA5A1}"/>
              </a:ext>
            </a:extLst>
          </p:cNvPr>
          <p:cNvSpPr txBox="1"/>
          <p:nvPr/>
        </p:nvSpPr>
        <p:spPr>
          <a:xfrm>
            <a:off x="1230594" y="5830848"/>
            <a:ext cx="2563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chemeClr val="bg1"/>
                </a:solidFill>
              </a:rPr>
              <a:t>www.pl-ua.eu</a:t>
            </a:r>
          </a:p>
        </p:txBody>
      </p:sp>
    </p:spTree>
    <p:extLst>
      <p:ext uri="{BB962C8B-B14F-4D97-AF65-F5344CB8AC3E}">
        <p14:creationId xmlns:p14="http://schemas.microsoft.com/office/powerpoint/2010/main" val="1220581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FC0BA7B-8ECA-1372-9803-4B5C2E27665A}"/>
              </a:ext>
            </a:extLst>
          </p:cNvPr>
          <p:cNvSpPr txBox="1"/>
          <p:nvPr/>
        </p:nvSpPr>
        <p:spPr>
          <a:xfrm>
            <a:off x="3179839" y="3190334"/>
            <a:ext cx="54685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solidFill>
                  <a:schemeClr val="tx2"/>
                </a:solidFill>
              </a:rPr>
              <a:t>АПЛІКАЦІЙНА ЗАЯВКА</a:t>
            </a:r>
            <a:endParaRPr lang="pl-PL" sz="4400" dirty="0">
              <a:solidFill>
                <a:schemeClr val="tx2"/>
              </a:solidFill>
            </a:endParaRPr>
          </a:p>
        </p:txBody>
      </p:sp>
      <p:pic>
        <p:nvPicPr>
          <p:cNvPr id="2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74E3EF9E-CE7E-3065-7D6D-D07DA3C25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293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2">
            <a:extLst>
              <a:ext uri="{FF2B5EF4-FFF2-40B4-BE49-F238E27FC236}">
                <a16:creationId xmlns:a16="http://schemas.microsoft.com/office/drawing/2014/main" id="{34072F18-E7A2-EA8D-4135-E34365487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5458210"/>
            <a:ext cx="9144000" cy="16557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Lublin, 6 października 2022</a:t>
            </a:r>
          </a:p>
        </p:txBody>
      </p:sp>
      <p:pic>
        <p:nvPicPr>
          <p:cNvPr id="9219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60755701-7D0B-7C9C-FA70-E65DA0A5A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C0F01A74-1CFF-7757-52A6-7A92FD6458E6}"/>
              </a:ext>
            </a:extLst>
          </p:cNvPr>
          <p:cNvSpPr txBox="1">
            <a:spLocks/>
          </p:cNvSpPr>
          <p:nvPr/>
        </p:nvSpPr>
        <p:spPr>
          <a:xfrm>
            <a:off x="7786254" y="365125"/>
            <a:ext cx="3915887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4400" dirty="0">
                <a:solidFill>
                  <a:schemeClr val="tx2"/>
                </a:solidFill>
              </a:rPr>
              <a:t>2. </a:t>
            </a:r>
            <a:r>
              <a:rPr lang="uk-UA" sz="4400" dirty="0">
                <a:solidFill>
                  <a:schemeClr val="tx2"/>
                </a:solidFill>
              </a:rPr>
              <a:t>Назва проєкту</a:t>
            </a:r>
            <a:endParaRPr lang="pl-PL" sz="4400" dirty="0">
              <a:solidFill>
                <a:schemeClr val="tx2"/>
              </a:solidFill>
            </a:endParaRPr>
          </a:p>
        </p:txBody>
      </p:sp>
      <p:sp>
        <p:nvSpPr>
          <p:cNvPr id="5" name="Podtytuł 8">
            <a:extLst>
              <a:ext uri="{FF2B5EF4-FFF2-40B4-BE49-F238E27FC236}">
                <a16:creationId xmlns:a16="http://schemas.microsoft.com/office/drawing/2014/main" id="{38E91D27-7F02-224A-1A73-E1074D1075A7}"/>
              </a:ext>
            </a:extLst>
          </p:cNvPr>
          <p:cNvSpPr txBox="1">
            <a:spLocks/>
          </p:cNvSpPr>
          <p:nvPr/>
        </p:nvSpPr>
        <p:spPr>
          <a:xfrm>
            <a:off x="2019029" y="2464620"/>
            <a:ext cx="7465854" cy="25414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 рекомендуємо </a:t>
            </a:r>
            <a:r>
              <a:rPr lang="ru-RU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короткі та привабливі назви проєктів </a:t>
            </a:r>
            <a:r>
              <a:rPr lang="ru-RU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вони привертають увагу, спонукають до ознайомлення з подальшим описом, їх легше запам'ятати та популяризувати.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 те, що саме ми робимо в проєкті, ми пишемо в описі, а не у назві.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809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A268D4A0-FD4A-3C00-2CC8-EC52FCE7E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AE2853A0-5445-8912-33E2-15AA9BCFBF12}"/>
              </a:ext>
            </a:extLst>
          </p:cNvPr>
          <p:cNvSpPr txBox="1">
            <a:spLocks/>
          </p:cNvSpPr>
          <p:nvPr/>
        </p:nvSpPr>
        <p:spPr>
          <a:xfrm>
            <a:off x="7786254" y="365125"/>
            <a:ext cx="3915887" cy="7996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4400" dirty="0">
                <a:solidFill>
                  <a:schemeClr val="tx2"/>
                </a:solidFill>
              </a:rPr>
              <a:t>2. </a:t>
            </a:r>
            <a:r>
              <a:rPr lang="uk-UA" sz="4400" dirty="0">
                <a:solidFill>
                  <a:schemeClr val="tx2"/>
                </a:solidFill>
              </a:rPr>
              <a:t>Назва проєкту</a:t>
            </a:r>
            <a:endParaRPr lang="pl-PL" sz="4400" dirty="0">
              <a:solidFill>
                <a:schemeClr val="tx2"/>
              </a:solidFill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B340558-F264-9A9E-D3AC-6912C316A3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0231346"/>
              </p:ext>
            </p:extLst>
          </p:nvPr>
        </p:nvGraphicFramePr>
        <p:xfrm>
          <a:off x="1621800" y="1074208"/>
          <a:ext cx="835114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Grafika 17" descr="Uniesiony kciuk z wypełnieniem pełnym">
            <a:extLst>
              <a:ext uri="{FF2B5EF4-FFF2-40B4-BE49-F238E27FC236}">
                <a16:creationId xmlns:a16="http://schemas.microsoft.com/office/drawing/2014/main" id="{C33E669E-DC82-4A5A-7720-267CA857AD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451202" y="4335327"/>
            <a:ext cx="296494" cy="296494"/>
          </a:xfrm>
          <a:prstGeom prst="rect">
            <a:avLst/>
          </a:prstGeom>
        </p:spPr>
      </p:pic>
      <p:pic>
        <p:nvPicPr>
          <p:cNvPr id="13" name="Grafika 18" descr="Zamykać z wypełnieniem pełnym">
            <a:extLst>
              <a:ext uri="{FF2B5EF4-FFF2-40B4-BE49-F238E27FC236}">
                <a16:creationId xmlns:a16="http://schemas.microsoft.com/office/drawing/2014/main" id="{4DE90660-5BD3-77E6-4403-19438463E3B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77186" y="1671487"/>
            <a:ext cx="270510" cy="270510"/>
          </a:xfrm>
          <a:prstGeom prst="rect">
            <a:avLst/>
          </a:prstGeom>
        </p:spPr>
      </p:pic>
      <p:pic>
        <p:nvPicPr>
          <p:cNvPr id="14" name="Grafika 18" descr="Zamykać z wypełnieniem pełnym">
            <a:extLst>
              <a:ext uri="{FF2B5EF4-FFF2-40B4-BE49-F238E27FC236}">
                <a16:creationId xmlns:a16="http://schemas.microsoft.com/office/drawing/2014/main" id="{1C46FF3F-BBFF-4F9D-D552-B0ED1CCF075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10362" y="1671487"/>
            <a:ext cx="270510" cy="270510"/>
          </a:xfrm>
          <a:prstGeom prst="rect">
            <a:avLst/>
          </a:prstGeom>
        </p:spPr>
      </p:pic>
      <p:pic>
        <p:nvPicPr>
          <p:cNvPr id="15" name="Grafika 17" descr="Uniesiony kciuk z wypełnieniem pełnym">
            <a:extLst>
              <a:ext uri="{FF2B5EF4-FFF2-40B4-BE49-F238E27FC236}">
                <a16:creationId xmlns:a16="http://schemas.microsoft.com/office/drawing/2014/main" id="{643B0820-7B9E-31B6-8C14-DD4DC27400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5797370" y="4335327"/>
            <a:ext cx="296494" cy="29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32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" name="Obraz 4" descr="Obraz zawierający tekst, Czcionka, zrzut ekranu">
            <a:extLst>
              <a:ext uri="{FF2B5EF4-FFF2-40B4-BE49-F238E27FC236}">
                <a16:creationId xmlns:a16="http://schemas.microsoft.com/office/drawing/2014/main" id="{C7C8A26E-8854-3E72-B15A-806815D746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2" b="4320"/>
          <a:stretch/>
        </p:blipFill>
        <p:spPr>
          <a:xfrm>
            <a:off x="686522" y="1038384"/>
            <a:ext cx="10818956" cy="608453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853FACD-7DEB-6836-679B-648B4E887DEC}"/>
              </a:ext>
            </a:extLst>
          </p:cNvPr>
          <p:cNvSpPr txBox="1"/>
          <p:nvPr/>
        </p:nvSpPr>
        <p:spPr>
          <a:xfrm>
            <a:off x="5544084" y="134472"/>
            <a:ext cx="60974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sz="4400" dirty="0">
                <a:solidFill>
                  <a:schemeClr val="tx2"/>
                </a:solidFill>
                <a:latin typeface="+mj-lt"/>
              </a:rPr>
              <a:t>2. 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Назва проєкту</a:t>
            </a:r>
            <a:endParaRPr lang="pl-PL" sz="4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1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41426E35-BEA1-3EBC-9692-44F66C359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6" y="116584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731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EA8BC0B-CE09-A952-9112-06DAF106E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194" y="1681455"/>
            <a:ext cx="9225994" cy="91526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uk-UA" sz="96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Кожен проєкт повинен мати</a:t>
            </a:r>
            <a:r>
              <a:rPr lang="pl-PL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9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акронім</a:t>
            </a:r>
            <a:r>
              <a:rPr lang="pl-PL" sz="96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uk-UA" sz="96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назву з одного слова, яка складається щонайбільше з</a:t>
            </a:r>
            <a:r>
              <a:rPr lang="pl-PL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15 </a:t>
            </a:r>
            <a:r>
              <a:rPr lang="uk-UA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літер</a:t>
            </a:r>
            <a:r>
              <a:rPr lang="pl-PL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uk-UA" sz="96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 тому числі великих букв</a:t>
            </a:r>
            <a:r>
              <a:rPr lang="pl-PL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i </a:t>
            </a:r>
            <a:r>
              <a:rPr lang="uk-UA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цифр, що відображають суть проєкту</a:t>
            </a:r>
            <a:r>
              <a:rPr lang="pl-PL" sz="96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pl-PL" sz="96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721A169-8B85-EB0B-CADA-568BCDE7BBAD}"/>
              </a:ext>
            </a:extLst>
          </p:cNvPr>
          <p:cNvSpPr txBox="1"/>
          <p:nvPr/>
        </p:nvSpPr>
        <p:spPr>
          <a:xfrm>
            <a:off x="5544084" y="134472"/>
            <a:ext cx="60974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sz="4400" dirty="0">
                <a:solidFill>
                  <a:schemeClr val="tx2"/>
                </a:solidFill>
                <a:latin typeface="+mj-lt"/>
              </a:rPr>
              <a:t>3. 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Акронім</a:t>
            </a:r>
            <a:endParaRPr lang="pl-PL" sz="4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" name="Picture 3" descr="Obraz zawierający tekst, Czcionka, Jaskrawoniebieski, zrzut ekranu&#10;&#10;Opis wygenerowany automatycznie">
            <a:extLst>
              <a:ext uri="{FF2B5EF4-FFF2-40B4-BE49-F238E27FC236}">
                <a16:creationId xmlns:a16="http://schemas.microsoft.com/office/drawing/2014/main" id="{3C083171-621D-C074-65EE-83338648F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85" y="134472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6B24B15-A957-B9F8-8A3A-B23C20719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85" y="4042000"/>
            <a:ext cx="4442730" cy="1760327"/>
          </a:xfrm>
          <a:prstGeom prst="rect">
            <a:avLst/>
          </a:prstGeom>
        </p:spPr>
      </p:pic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72561E7D-A2A3-ED32-DB0F-A3B783743EB9}"/>
              </a:ext>
            </a:extLst>
          </p:cNvPr>
          <p:cNvSpPr txBox="1">
            <a:spLocks/>
          </p:cNvSpPr>
          <p:nvPr/>
        </p:nvSpPr>
        <p:spPr>
          <a:xfrm>
            <a:off x="1236194" y="2971571"/>
            <a:ext cx="8480374" cy="985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sz="26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Якщо партнери забажають використовувати логотип проєкту, акронім буде його елементом </a:t>
            </a:r>
            <a:r>
              <a:rPr lang="pl-PL" sz="26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pl-PL" sz="26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720065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Motyw2</Template>
  <TotalTime>1540</TotalTime>
  <Words>1104</Words>
  <Application>Microsoft Office PowerPoint</Application>
  <PresentationFormat>Panoramiczny</PresentationFormat>
  <Paragraphs>122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Motyw pakietu Office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Stanisław Bielański</dc:creator>
  <cp:lastModifiedBy>JTS</cp:lastModifiedBy>
  <cp:revision>36</cp:revision>
  <cp:lastPrinted>2023-05-18T09:47:26Z</cp:lastPrinted>
  <dcterms:created xsi:type="dcterms:W3CDTF">2022-10-05T09:39:51Z</dcterms:created>
  <dcterms:modified xsi:type="dcterms:W3CDTF">2023-06-26T07:51:13Z</dcterms:modified>
</cp:coreProperties>
</file>