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3" r:id="rId2"/>
    <p:sldId id="258" r:id="rId3"/>
    <p:sldId id="288" r:id="rId4"/>
    <p:sldId id="343" r:id="rId5"/>
    <p:sldId id="328" r:id="rId6"/>
    <p:sldId id="327" r:id="rId7"/>
    <p:sldId id="325" r:id="rId8"/>
    <p:sldId id="326" r:id="rId9"/>
    <p:sldId id="259" r:id="rId10"/>
    <p:sldId id="330" r:id="rId11"/>
    <p:sldId id="332" r:id="rId12"/>
    <p:sldId id="334" r:id="rId13"/>
    <p:sldId id="333" r:id="rId14"/>
    <p:sldId id="331" r:id="rId15"/>
    <p:sldId id="338" r:id="rId16"/>
    <p:sldId id="335" r:id="rId17"/>
    <p:sldId id="339" r:id="rId18"/>
    <p:sldId id="337" r:id="rId19"/>
    <p:sldId id="340" r:id="rId20"/>
    <p:sldId id="341" r:id="rId21"/>
    <p:sldId id="342" r:id="rId22"/>
    <p:sldId id="344" r:id="rId23"/>
    <p:sldId id="282" r:id="rId24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EFE"/>
    <a:srgbClr val="F57E30"/>
    <a:srgbClr val="4373CA"/>
    <a:srgbClr val="A4A4A4"/>
    <a:srgbClr val="6DAF4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705DA2-779E-475B-9BC1-75B56A1B8BA1}" v="147" dt="2023-05-18T07:17:46.5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-184"/>
    </p:cViewPr>
  </p:sorterViewPr>
  <p:notesViewPr>
    <p:cSldViewPr snapToGrid="0">
      <p:cViewPr varScale="1">
        <p:scale>
          <a:sx n="58" d="100"/>
          <a:sy n="58" d="100"/>
        </p:scale>
        <p:origin x="30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ka Waskiewicz" userId="ef1a9810-1a09-49ff-a324-8eb8c0f3d97d" providerId="ADAL" clId="{B0705DA2-779E-475B-9BC1-75B56A1B8BA1}"/>
    <pc:docChg chg="undo custSel addSld delSld modSld modNotesMaster">
      <pc:chgData name="Monika Waskiewicz" userId="ef1a9810-1a09-49ff-a324-8eb8c0f3d97d" providerId="ADAL" clId="{B0705DA2-779E-475B-9BC1-75B56A1B8BA1}" dt="2023-05-18T07:16:50.547" v="331" actId="14100"/>
      <pc:docMkLst>
        <pc:docMk/>
      </pc:docMkLst>
      <pc:sldChg chg="modSp">
        <pc:chgData name="Monika Waskiewicz" userId="ef1a9810-1a09-49ff-a324-8eb8c0f3d97d" providerId="ADAL" clId="{B0705DA2-779E-475B-9BC1-75B56A1B8BA1}" dt="2023-05-18T07:16:34.976" v="330" actId="20577"/>
        <pc:sldMkLst>
          <pc:docMk/>
          <pc:sldMk cId="2656007226" sldId="258"/>
        </pc:sldMkLst>
        <pc:graphicFrameChg chg="mod">
          <ac:chgData name="Monika Waskiewicz" userId="ef1a9810-1a09-49ff-a324-8eb8c0f3d97d" providerId="ADAL" clId="{B0705DA2-779E-475B-9BC1-75B56A1B8BA1}" dt="2023-05-18T07:16:34.976" v="330" actId="20577"/>
          <ac:graphicFrameMkLst>
            <pc:docMk/>
            <pc:sldMk cId="2656007226" sldId="258"/>
            <ac:graphicFrameMk id="7" creationId="{F87F564D-A744-0FCE-4849-0CB0A559838E}"/>
          </ac:graphicFrameMkLst>
        </pc:graphicFrameChg>
      </pc:sldChg>
      <pc:sldChg chg="modSp mod">
        <pc:chgData name="Monika Waskiewicz" userId="ef1a9810-1a09-49ff-a324-8eb8c0f3d97d" providerId="ADAL" clId="{B0705DA2-779E-475B-9BC1-75B56A1B8BA1}" dt="2023-05-18T07:16:50.547" v="331" actId="14100"/>
        <pc:sldMkLst>
          <pc:docMk/>
          <pc:sldMk cId="2747065753" sldId="259"/>
        </pc:sldMkLst>
        <pc:grpChg chg="mod">
          <ac:chgData name="Monika Waskiewicz" userId="ef1a9810-1a09-49ff-a324-8eb8c0f3d97d" providerId="ADAL" clId="{B0705DA2-779E-475B-9BC1-75B56A1B8BA1}" dt="2023-05-18T07:16:50.547" v="331" actId="14100"/>
          <ac:grpSpMkLst>
            <pc:docMk/>
            <pc:sldMk cId="2747065753" sldId="259"/>
            <ac:grpSpMk id="3" creationId="{DB7B7C31-6348-4C4B-5BDC-419C97E0616F}"/>
          </ac:grpSpMkLst>
        </pc:grpChg>
      </pc:sldChg>
      <pc:sldChg chg="addSp delSp modSp mod">
        <pc:chgData name="Monika Waskiewicz" userId="ef1a9810-1a09-49ff-a324-8eb8c0f3d97d" providerId="ADAL" clId="{B0705DA2-779E-475B-9BC1-75B56A1B8BA1}" dt="2023-05-17T08:48:58.331" v="267" actId="20577"/>
        <pc:sldMkLst>
          <pc:docMk/>
          <pc:sldMk cId="864922499" sldId="325"/>
        </pc:sldMkLst>
        <pc:spChg chg="add del mod">
          <ac:chgData name="Monika Waskiewicz" userId="ef1a9810-1a09-49ff-a324-8eb8c0f3d97d" providerId="ADAL" clId="{B0705DA2-779E-475B-9BC1-75B56A1B8BA1}" dt="2023-05-17T07:40:43.358" v="103" actId="478"/>
          <ac:spMkLst>
            <pc:docMk/>
            <pc:sldMk cId="864922499" sldId="325"/>
            <ac:spMk id="4" creationId="{34549329-EA14-B177-B7C1-404468761327}"/>
          </ac:spMkLst>
        </pc:spChg>
        <pc:spChg chg="del">
          <ac:chgData name="Monika Waskiewicz" userId="ef1a9810-1a09-49ff-a324-8eb8c0f3d97d" providerId="ADAL" clId="{B0705DA2-779E-475B-9BC1-75B56A1B8BA1}" dt="2023-05-17T07:40:40.747" v="102" actId="478"/>
          <ac:spMkLst>
            <pc:docMk/>
            <pc:sldMk cId="864922499" sldId="325"/>
            <ac:spMk id="10" creationId="{34072F18-E7A2-EA8D-4135-E34365487871}"/>
          </ac:spMkLst>
        </pc:spChg>
        <pc:spChg chg="mod">
          <ac:chgData name="Monika Waskiewicz" userId="ef1a9810-1a09-49ff-a324-8eb8c0f3d97d" providerId="ADAL" clId="{B0705DA2-779E-475B-9BC1-75B56A1B8BA1}" dt="2023-05-17T07:40:00.371" v="100"/>
          <ac:spMkLst>
            <pc:docMk/>
            <pc:sldMk cId="864922499" sldId="325"/>
            <ac:spMk id="13" creationId="{FE96333D-9F92-C171-43F0-89EAEE03DFBE}"/>
          </ac:spMkLst>
        </pc:spChg>
        <pc:graphicFrameChg chg="mod">
          <ac:chgData name="Monika Waskiewicz" userId="ef1a9810-1a09-49ff-a324-8eb8c0f3d97d" providerId="ADAL" clId="{B0705DA2-779E-475B-9BC1-75B56A1B8BA1}" dt="2023-05-17T08:48:58.331" v="267" actId="20577"/>
          <ac:graphicFrameMkLst>
            <pc:docMk/>
            <pc:sldMk cId="864922499" sldId="325"/>
            <ac:graphicFrameMk id="3" creationId="{F7404DC3-8C6F-2BC0-1A5D-5503A48D3DD3}"/>
          </ac:graphicFrameMkLst>
        </pc:graphicFrameChg>
      </pc:sldChg>
      <pc:sldChg chg="addSp delSp modSp mod">
        <pc:chgData name="Monika Waskiewicz" userId="ef1a9810-1a09-49ff-a324-8eb8c0f3d97d" providerId="ADAL" clId="{B0705DA2-779E-475B-9BC1-75B56A1B8BA1}" dt="2023-05-17T08:50:32.092" v="272" actId="20577"/>
        <pc:sldMkLst>
          <pc:docMk/>
          <pc:sldMk cId="3329308772" sldId="326"/>
        </pc:sldMkLst>
        <pc:spChg chg="add del mod">
          <ac:chgData name="Monika Waskiewicz" userId="ef1a9810-1a09-49ff-a324-8eb8c0f3d97d" providerId="ADAL" clId="{B0705DA2-779E-475B-9BC1-75B56A1B8BA1}" dt="2023-05-17T07:41:36.291" v="109" actId="478"/>
          <ac:spMkLst>
            <pc:docMk/>
            <pc:sldMk cId="3329308772" sldId="326"/>
            <ac:spMk id="5" creationId="{245465BE-53FD-1A1A-A6A0-B5AC4CF80119}"/>
          </ac:spMkLst>
        </pc:spChg>
        <pc:spChg chg="del">
          <ac:chgData name="Monika Waskiewicz" userId="ef1a9810-1a09-49ff-a324-8eb8c0f3d97d" providerId="ADAL" clId="{B0705DA2-779E-475B-9BC1-75B56A1B8BA1}" dt="2023-05-17T07:41:16.512" v="107" actId="478"/>
          <ac:spMkLst>
            <pc:docMk/>
            <pc:sldMk cId="3329308772" sldId="326"/>
            <ac:spMk id="10" creationId="{34072F18-E7A2-EA8D-4135-E34365487871}"/>
          </ac:spMkLst>
        </pc:spChg>
        <pc:graphicFrameChg chg="mod">
          <ac:chgData name="Monika Waskiewicz" userId="ef1a9810-1a09-49ff-a324-8eb8c0f3d97d" providerId="ADAL" clId="{B0705DA2-779E-475B-9BC1-75B56A1B8BA1}" dt="2023-05-17T08:50:32.092" v="272" actId="20577"/>
          <ac:graphicFrameMkLst>
            <pc:docMk/>
            <pc:sldMk cId="3329308772" sldId="326"/>
            <ac:graphicFrameMk id="3" creationId="{44FCEAAB-A092-516E-90FC-7EB0A09A044A}"/>
          </ac:graphicFrameMkLst>
        </pc:graphicFrameChg>
      </pc:sldChg>
      <pc:sldChg chg="addSp delSp modSp mod modClrScheme chgLayout">
        <pc:chgData name="Monika Waskiewicz" userId="ef1a9810-1a09-49ff-a324-8eb8c0f3d97d" providerId="ADAL" clId="{B0705DA2-779E-475B-9BC1-75B56A1B8BA1}" dt="2023-05-17T07:25:24.858" v="5" actId="21"/>
        <pc:sldMkLst>
          <pc:docMk/>
          <pc:sldMk cId="789630942" sldId="327"/>
        </pc:sldMkLst>
        <pc:spChg chg="add del mod ord">
          <ac:chgData name="Monika Waskiewicz" userId="ef1a9810-1a09-49ff-a324-8eb8c0f3d97d" providerId="ADAL" clId="{B0705DA2-779E-475B-9BC1-75B56A1B8BA1}" dt="2023-05-17T07:24:43.415" v="1" actId="700"/>
          <ac:spMkLst>
            <pc:docMk/>
            <pc:sldMk cId="789630942" sldId="327"/>
            <ac:spMk id="2" creationId="{E3100F12-8ED1-0D57-1188-534D9733561A}"/>
          </ac:spMkLst>
        </pc:spChg>
        <pc:spChg chg="add del mod ord">
          <ac:chgData name="Monika Waskiewicz" userId="ef1a9810-1a09-49ff-a324-8eb8c0f3d97d" providerId="ADAL" clId="{B0705DA2-779E-475B-9BC1-75B56A1B8BA1}" dt="2023-05-17T07:25:03.134" v="3" actId="700"/>
          <ac:spMkLst>
            <pc:docMk/>
            <pc:sldMk cId="789630942" sldId="327"/>
            <ac:spMk id="3" creationId="{51CB104B-A51E-14AE-71D4-3F56108763CD}"/>
          </ac:spMkLst>
        </pc:spChg>
        <pc:spChg chg="add del mod">
          <ac:chgData name="Monika Waskiewicz" userId="ef1a9810-1a09-49ff-a324-8eb8c0f3d97d" providerId="ADAL" clId="{B0705DA2-779E-475B-9BC1-75B56A1B8BA1}" dt="2023-05-17T07:25:24.858" v="5" actId="21"/>
          <ac:spMkLst>
            <pc:docMk/>
            <pc:sldMk cId="789630942" sldId="327"/>
            <ac:spMk id="8" creationId="{FEA375DF-7DCE-406D-B9CC-869082712F51}"/>
          </ac:spMkLst>
        </pc:spChg>
        <pc:spChg chg="del mod ord">
          <ac:chgData name="Monika Waskiewicz" userId="ef1a9810-1a09-49ff-a324-8eb8c0f3d97d" providerId="ADAL" clId="{B0705DA2-779E-475B-9BC1-75B56A1B8BA1}" dt="2023-05-17T07:25:18.523" v="4" actId="21"/>
          <ac:spMkLst>
            <pc:docMk/>
            <pc:sldMk cId="789630942" sldId="327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28:19.273" v="13" actId="21"/>
        <pc:sldMkLst>
          <pc:docMk/>
          <pc:sldMk cId="622133054" sldId="330"/>
        </pc:sldMkLst>
        <pc:spChg chg="add del mod">
          <ac:chgData name="Monika Waskiewicz" userId="ef1a9810-1a09-49ff-a324-8eb8c0f3d97d" providerId="ADAL" clId="{B0705DA2-779E-475B-9BC1-75B56A1B8BA1}" dt="2023-05-17T07:28:19.273" v="13" actId="21"/>
          <ac:spMkLst>
            <pc:docMk/>
            <pc:sldMk cId="622133054" sldId="330"/>
            <ac:spMk id="4" creationId="{EED6F7FF-D4D8-9433-FAA3-8B84CCCE1317}"/>
          </ac:spMkLst>
        </pc:spChg>
        <pc:spChg chg="del">
          <ac:chgData name="Monika Waskiewicz" userId="ef1a9810-1a09-49ff-a324-8eb8c0f3d97d" providerId="ADAL" clId="{B0705DA2-779E-475B-9BC1-75B56A1B8BA1}" dt="2023-05-17T07:28:15.283" v="12" actId="21"/>
          <ac:spMkLst>
            <pc:docMk/>
            <pc:sldMk cId="622133054" sldId="330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8:30:20.246" v="247" actId="1076"/>
        <pc:sldMkLst>
          <pc:docMk/>
          <pc:sldMk cId="1460838122" sldId="331"/>
        </pc:sldMkLst>
        <pc:spChg chg="mod">
          <ac:chgData name="Monika Waskiewicz" userId="ef1a9810-1a09-49ff-a324-8eb8c0f3d97d" providerId="ADAL" clId="{B0705DA2-779E-475B-9BC1-75B56A1B8BA1}" dt="2023-05-17T07:34:26.848" v="32" actId="14100"/>
          <ac:spMkLst>
            <pc:docMk/>
            <pc:sldMk cId="1460838122" sldId="331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34:15.195" v="29" actId="478"/>
          <ac:spMkLst>
            <pc:docMk/>
            <pc:sldMk cId="1460838122" sldId="331"/>
            <ac:spMk id="4" creationId="{1098A615-9539-68F2-B038-6E33A94F1AB8}"/>
          </ac:spMkLst>
        </pc:spChg>
        <pc:spChg chg="del">
          <ac:chgData name="Monika Waskiewicz" userId="ef1a9810-1a09-49ff-a324-8eb8c0f3d97d" providerId="ADAL" clId="{B0705DA2-779E-475B-9BC1-75B56A1B8BA1}" dt="2023-05-17T07:34:12.100" v="28" actId="478"/>
          <ac:spMkLst>
            <pc:docMk/>
            <pc:sldMk cId="1460838122" sldId="331"/>
            <ac:spMk id="10" creationId="{34072F18-E7A2-EA8D-4135-E34365487871}"/>
          </ac:spMkLst>
        </pc:spChg>
        <pc:spChg chg="mod">
          <ac:chgData name="Monika Waskiewicz" userId="ef1a9810-1a09-49ff-a324-8eb8c0f3d97d" providerId="ADAL" clId="{B0705DA2-779E-475B-9BC1-75B56A1B8BA1}" dt="2023-05-17T08:30:20.246" v="247" actId="1076"/>
          <ac:spMkLst>
            <pc:docMk/>
            <pc:sldMk cId="1460838122" sldId="331"/>
            <ac:spMk id="13" creationId="{FE96333D-9F92-C171-43F0-89EAEE03DFBE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9:03:12.396" v="283" actId="20577"/>
        <pc:sldMkLst>
          <pc:docMk/>
          <pc:sldMk cId="1488434983" sldId="332"/>
        </pc:sldMkLst>
        <pc:spChg chg="mod">
          <ac:chgData name="Monika Waskiewicz" userId="ef1a9810-1a09-49ff-a324-8eb8c0f3d97d" providerId="ADAL" clId="{B0705DA2-779E-475B-9BC1-75B56A1B8BA1}" dt="2023-05-17T09:03:12.396" v="283" actId="20577"/>
          <ac:spMkLst>
            <pc:docMk/>
            <pc:sldMk cId="1488434983" sldId="332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28:58.131" v="15" actId="21"/>
          <ac:spMkLst>
            <pc:docMk/>
            <pc:sldMk cId="1488434983" sldId="332"/>
            <ac:spMk id="4" creationId="{779330B6-7EC7-6087-B82F-DD88A485F885}"/>
          </ac:spMkLst>
        </pc:spChg>
        <pc:spChg chg="del">
          <ac:chgData name="Monika Waskiewicz" userId="ef1a9810-1a09-49ff-a324-8eb8c0f3d97d" providerId="ADAL" clId="{B0705DA2-779E-475B-9BC1-75B56A1B8BA1}" dt="2023-05-17T07:28:54.266" v="14" actId="21"/>
          <ac:spMkLst>
            <pc:docMk/>
            <pc:sldMk cId="1488434983" sldId="332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47:51.814" v="126" actId="478"/>
        <pc:sldMkLst>
          <pc:docMk/>
          <pc:sldMk cId="293507011" sldId="333"/>
        </pc:sldMkLst>
        <pc:spChg chg="mod">
          <ac:chgData name="Monika Waskiewicz" userId="ef1a9810-1a09-49ff-a324-8eb8c0f3d97d" providerId="ADAL" clId="{B0705DA2-779E-475B-9BC1-75B56A1B8BA1}" dt="2023-05-17T07:33:47.658" v="25" actId="20577"/>
          <ac:spMkLst>
            <pc:docMk/>
            <pc:sldMk cId="293507011" sldId="333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47:51.814" v="126" actId="478"/>
          <ac:spMkLst>
            <pc:docMk/>
            <pc:sldMk cId="293507011" sldId="333"/>
            <ac:spMk id="4" creationId="{E3C40EAC-99AD-6AE5-8E46-E42BA3059F8F}"/>
          </ac:spMkLst>
        </pc:spChg>
        <pc:spChg chg="del">
          <ac:chgData name="Monika Waskiewicz" userId="ef1a9810-1a09-49ff-a324-8eb8c0f3d97d" providerId="ADAL" clId="{B0705DA2-779E-475B-9BC1-75B56A1B8BA1}" dt="2023-05-17T07:47:48.587" v="125" actId="478"/>
          <ac:spMkLst>
            <pc:docMk/>
            <pc:sldMk cId="293507011" sldId="333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9:03:46.283" v="285" actId="6549"/>
        <pc:sldMkLst>
          <pc:docMk/>
          <pc:sldMk cId="4034346409" sldId="334"/>
        </pc:sldMkLst>
        <pc:spChg chg="mod">
          <ac:chgData name="Monika Waskiewicz" userId="ef1a9810-1a09-49ff-a324-8eb8c0f3d97d" providerId="ADAL" clId="{B0705DA2-779E-475B-9BC1-75B56A1B8BA1}" dt="2023-05-17T09:03:46.283" v="285" actId="6549"/>
          <ac:spMkLst>
            <pc:docMk/>
            <pc:sldMk cId="4034346409" sldId="334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48:05.092" v="128" actId="478"/>
          <ac:spMkLst>
            <pc:docMk/>
            <pc:sldMk cId="4034346409" sldId="334"/>
            <ac:spMk id="4" creationId="{9F0186EF-7E6B-09D6-5C65-4A3B9859601F}"/>
          </ac:spMkLst>
        </pc:spChg>
        <pc:spChg chg="del">
          <ac:chgData name="Monika Waskiewicz" userId="ef1a9810-1a09-49ff-a324-8eb8c0f3d97d" providerId="ADAL" clId="{B0705DA2-779E-475B-9BC1-75B56A1B8BA1}" dt="2023-05-17T07:48:02.097" v="127" actId="478"/>
          <ac:spMkLst>
            <pc:docMk/>
            <pc:sldMk cId="4034346409" sldId="334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47:29.626" v="124" actId="27636"/>
        <pc:sldMkLst>
          <pc:docMk/>
          <pc:sldMk cId="2758590265" sldId="335"/>
        </pc:sldMkLst>
        <pc:spChg chg="mod">
          <ac:chgData name="Monika Waskiewicz" userId="ef1a9810-1a09-49ff-a324-8eb8c0f3d97d" providerId="ADAL" clId="{B0705DA2-779E-475B-9BC1-75B56A1B8BA1}" dt="2023-05-17T07:47:29.626" v="124" actId="27636"/>
          <ac:spMkLst>
            <pc:docMk/>
            <pc:sldMk cId="2758590265" sldId="335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47:26.219" v="122" actId="478"/>
          <ac:spMkLst>
            <pc:docMk/>
            <pc:sldMk cId="2758590265" sldId="335"/>
            <ac:spMk id="4" creationId="{C8B9BFFE-B653-5D9E-5AE6-096B4712CF25}"/>
          </ac:spMkLst>
        </pc:spChg>
        <pc:spChg chg="del">
          <ac:chgData name="Monika Waskiewicz" userId="ef1a9810-1a09-49ff-a324-8eb8c0f3d97d" providerId="ADAL" clId="{B0705DA2-779E-475B-9BC1-75B56A1B8BA1}" dt="2023-05-17T07:47:23.220" v="121" actId="478"/>
          <ac:spMkLst>
            <pc:docMk/>
            <pc:sldMk cId="2758590265" sldId="335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8:30:36.274" v="250" actId="1076"/>
        <pc:sldMkLst>
          <pc:docMk/>
          <pc:sldMk cId="3342481700" sldId="337"/>
        </pc:sldMkLst>
        <pc:spChg chg="mod">
          <ac:chgData name="Monika Waskiewicz" userId="ef1a9810-1a09-49ff-a324-8eb8c0f3d97d" providerId="ADAL" clId="{B0705DA2-779E-475B-9BC1-75B56A1B8BA1}" dt="2023-05-17T08:30:36.274" v="250" actId="1076"/>
          <ac:spMkLst>
            <pc:docMk/>
            <pc:sldMk cId="3342481700" sldId="337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35:33.768" v="41" actId="478"/>
          <ac:spMkLst>
            <pc:docMk/>
            <pc:sldMk cId="3342481700" sldId="337"/>
            <ac:spMk id="4" creationId="{C923CD8E-D689-8E72-D4B6-8B093D1FDCF8}"/>
          </ac:spMkLst>
        </pc:spChg>
        <pc:spChg chg="del">
          <ac:chgData name="Monika Waskiewicz" userId="ef1a9810-1a09-49ff-a324-8eb8c0f3d97d" providerId="ADAL" clId="{B0705DA2-779E-475B-9BC1-75B56A1B8BA1}" dt="2023-05-17T07:35:29.976" v="40" actId="478"/>
          <ac:spMkLst>
            <pc:docMk/>
            <pc:sldMk cId="3342481700" sldId="337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34:40.010" v="34" actId="478"/>
        <pc:sldMkLst>
          <pc:docMk/>
          <pc:sldMk cId="2638872664" sldId="338"/>
        </pc:sldMkLst>
        <pc:spChg chg="add del mod">
          <ac:chgData name="Monika Waskiewicz" userId="ef1a9810-1a09-49ff-a324-8eb8c0f3d97d" providerId="ADAL" clId="{B0705DA2-779E-475B-9BC1-75B56A1B8BA1}" dt="2023-05-17T07:34:40.010" v="34" actId="478"/>
          <ac:spMkLst>
            <pc:docMk/>
            <pc:sldMk cId="2638872664" sldId="338"/>
            <ac:spMk id="4" creationId="{14865A4D-AD89-298A-97EF-523EAC707769}"/>
          </ac:spMkLst>
        </pc:spChg>
        <pc:spChg chg="del">
          <ac:chgData name="Monika Waskiewicz" userId="ef1a9810-1a09-49ff-a324-8eb8c0f3d97d" providerId="ADAL" clId="{B0705DA2-779E-475B-9BC1-75B56A1B8BA1}" dt="2023-05-17T07:34:36.765" v="33" actId="478"/>
          <ac:spMkLst>
            <pc:docMk/>
            <pc:sldMk cId="2638872664" sldId="338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35:17.163" v="39" actId="478"/>
        <pc:sldMkLst>
          <pc:docMk/>
          <pc:sldMk cId="2620683220" sldId="339"/>
        </pc:sldMkLst>
        <pc:spChg chg="add del mod">
          <ac:chgData name="Monika Waskiewicz" userId="ef1a9810-1a09-49ff-a324-8eb8c0f3d97d" providerId="ADAL" clId="{B0705DA2-779E-475B-9BC1-75B56A1B8BA1}" dt="2023-05-17T07:35:17.163" v="39" actId="478"/>
          <ac:spMkLst>
            <pc:docMk/>
            <pc:sldMk cId="2620683220" sldId="339"/>
            <ac:spMk id="4" creationId="{4782EB00-2534-90B7-C293-D2CB8FE1F418}"/>
          </ac:spMkLst>
        </pc:spChg>
        <pc:spChg chg="del">
          <ac:chgData name="Monika Waskiewicz" userId="ef1a9810-1a09-49ff-a324-8eb8c0f3d97d" providerId="ADAL" clId="{B0705DA2-779E-475B-9BC1-75B56A1B8BA1}" dt="2023-05-17T07:35:10.772" v="38" actId="478"/>
          <ac:spMkLst>
            <pc:docMk/>
            <pc:sldMk cId="2620683220" sldId="339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7:36:47.030" v="56" actId="1076"/>
        <pc:sldMkLst>
          <pc:docMk/>
          <pc:sldMk cId="1416766197" sldId="340"/>
        </pc:sldMkLst>
        <pc:spChg chg="mod">
          <ac:chgData name="Monika Waskiewicz" userId="ef1a9810-1a09-49ff-a324-8eb8c0f3d97d" providerId="ADAL" clId="{B0705DA2-779E-475B-9BC1-75B56A1B8BA1}" dt="2023-05-17T07:36:47.030" v="56" actId="1076"/>
          <ac:spMkLst>
            <pc:docMk/>
            <pc:sldMk cId="1416766197" sldId="340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35:59.510" v="45" actId="478"/>
          <ac:spMkLst>
            <pc:docMk/>
            <pc:sldMk cId="1416766197" sldId="340"/>
            <ac:spMk id="4" creationId="{EB4F8409-BC24-0B49-2CD2-7497595B703E}"/>
          </ac:spMkLst>
        </pc:spChg>
        <pc:spChg chg="del">
          <ac:chgData name="Monika Waskiewicz" userId="ef1a9810-1a09-49ff-a324-8eb8c0f3d97d" providerId="ADAL" clId="{B0705DA2-779E-475B-9BC1-75B56A1B8BA1}" dt="2023-05-17T07:35:56.375" v="44" actId="478"/>
          <ac:spMkLst>
            <pc:docMk/>
            <pc:sldMk cId="1416766197" sldId="340"/>
            <ac:spMk id="10" creationId="{34072F18-E7A2-EA8D-4135-E34365487871}"/>
          </ac:spMkLst>
        </pc:spChg>
      </pc:sldChg>
      <pc:sldChg chg="addSp delSp modSp mod">
        <pc:chgData name="Monika Waskiewicz" userId="ef1a9810-1a09-49ff-a324-8eb8c0f3d97d" providerId="ADAL" clId="{B0705DA2-779E-475B-9BC1-75B56A1B8BA1}" dt="2023-05-17T09:35:59.002" v="328" actId="20577"/>
        <pc:sldMkLst>
          <pc:docMk/>
          <pc:sldMk cId="2009079731" sldId="341"/>
        </pc:sldMkLst>
        <pc:spChg chg="mod">
          <ac:chgData name="Monika Waskiewicz" userId="ef1a9810-1a09-49ff-a324-8eb8c0f3d97d" providerId="ADAL" clId="{B0705DA2-779E-475B-9BC1-75B56A1B8BA1}" dt="2023-05-17T09:35:59.002" v="328" actId="20577"/>
          <ac:spMkLst>
            <pc:docMk/>
            <pc:sldMk cId="2009079731" sldId="341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37:20.782" v="61" actId="478"/>
          <ac:spMkLst>
            <pc:docMk/>
            <pc:sldMk cId="2009079731" sldId="341"/>
            <ac:spMk id="4" creationId="{E0FA39FD-5784-DB72-2B30-034024055E11}"/>
          </ac:spMkLst>
        </pc:spChg>
        <pc:spChg chg="del">
          <ac:chgData name="Monika Waskiewicz" userId="ef1a9810-1a09-49ff-a324-8eb8c0f3d97d" providerId="ADAL" clId="{B0705DA2-779E-475B-9BC1-75B56A1B8BA1}" dt="2023-05-17T07:37:15.363" v="60" actId="478"/>
          <ac:spMkLst>
            <pc:docMk/>
            <pc:sldMk cId="2009079731" sldId="341"/>
            <ac:spMk id="10" creationId="{34072F18-E7A2-EA8D-4135-E34365487871}"/>
          </ac:spMkLst>
        </pc:spChg>
        <pc:picChg chg="mod">
          <ac:chgData name="Monika Waskiewicz" userId="ef1a9810-1a09-49ff-a324-8eb8c0f3d97d" providerId="ADAL" clId="{B0705DA2-779E-475B-9BC1-75B56A1B8BA1}" dt="2023-05-17T07:37:28.052" v="62" actId="1076"/>
          <ac:picMkLst>
            <pc:docMk/>
            <pc:sldMk cId="2009079731" sldId="341"/>
            <ac:picMk id="7" creationId="{509FDEAD-F63D-F6E4-F7E3-139B4D837431}"/>
          </ac:picMkLst>
        </pc:picChg>
      </pc:sldChg>
      <pc:sldChg chg="addSp delSp modSp mod">
        <pc:chgData name="Monika Waskiewicz" userId="ef1a9810-1a09-49ff-a324-8eb8c0f3d97d" providerId="ADAL" clId="{B0705DA2-779E-475B-9BC1-75B56A1B8BA1}" dt="2023-05-17T07:45:59.619" v="118" actId="27636"/>
        <pc:sldMkLst>
          <pc:docMk/>
          <pc:sldMk cId="2349278298" sldId="342"/>
        </pc:sldMkLst>
        <pc:spChg chg="mod">
          <ac:chgData name="Monika Waskiewicz" userId="ef1a9810-1a09-49ff-a324-8eb8c0f3d97d" providerId="ADAL" clId="{B0705DA2-779E-475B-9BC1-75B56A1B8BA1}" dt="2023-05-17T07:45:59.619" v="118" actId="27636"/>
          <ac:spMkLst>
            <pc:docMk/>
            <pc:sldMk cId="2349278298" sldId="342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B0705DA2-779E-475B-9BC1-75B56A1B8BA1}" dt="2023-05-17T07:45:54.825" v="116" actId="478"/>
          <ac:spMkLst>
            <pc:docMk/>
            <pc:sldMk cId="2349278298" sldId="342"/>
            <ac:spMk id="4" creationId="{75BAB9BD-96D1-A0B5-0098-F7A1526C43DB}"/>
          </ac:spMkLst>
        </pc:spChg>
        <pc:spChg chg="del">
          <ac:chgData name="Monika Waskiewicz" userId="ef1a9810-1a09-49ff-a324-8eb8c0f3d97d" providerId="ADAL" clId="{B0705DA2-779E-475B-9BC1-75B56A1B8BA1}" dt="2023-05-17T07:45:51.729" v="115" actId="478"/>
          <ac:spMkLst>
            <pc:docMk/>
            <pc:sldMk cId="2349278298" sldId="342"/>
            <ac:spMk id="10" creationId="{34072F18-E7A2-EA8D-4135-E34365487871}"/>
          </ac:spMkLst>
        </pc:spChg>
      </pc:sldChg>
      <pc:sldChg chg="modSp mod">
        <pc:chgData name="Monika Waskiewicz" userId="ef1a9810-1a09-49ff-a324-8eb8c0f3d97d" providerId="ADAL" clId="{B0705DA2-779E-475B-9BC1-75B56A1B8BA1}" dt="2023-05-17T07:39:09.956" v="95" actId="14100"/>
        <pc:sldMkLst>
          <pc:docMk/>
          <pc:sldMk cId="3322308285" sldId="344"/>
        </pc:sldMkLst>
        <pc:spChg chg="mod">
          <ac:chgData name="Monika Waskiewicz" userId="ef1a9810-1a09-49ff-a324-8eb8c0f3d97d" providerId="ADAL" clId="{B0705DA2-779E-475B-9BC1-75B56A1B8BA1}" dt="2023-05-17T07:39:09.956" v="95" actId="14100"/>
          <ac:spMkLst>
            <pc:docMk/>
            <pc:sldMk cId="3322308285" sldId="344"/>
            <ac:spMk id="2" creationId="{396CE494-8942-0BA7-F43D-069DBFD92163}"/>
          </ac:spMkLst>
        </pc:spChg>
      </pc:sldChg>
      <pc:sldChg chg="modSp add del mod">
        <pc:chgData name="Monika Waskiewicz" userId="ef1a9810-1a09-49ff-a324-8eb8c0f3d97d" providerId="ADAL" clId="{B0705DA2-779E-475B-9BC1-75B56A1B8BA1}" dt="2023-05-17T07:28:06.113" v="11" actId="2696"/>
        <pc:sldMkLst>
          <pc:docMk/>
          <pc:sldMk cId="4111929769" sldId="345"/>
        </pc:sldMkLst>
        <pc:spChg chg="mod">
          <ac:chgData name="Monika Waskiewicz" userId="ef1a9810-1a09-49ff-a324-8eb8c0f3d97d" providerId="ADAL" clId="{B0705DA2-779E-475B-9BC1-75B56A1B8BA1}" dt="2023-05-17T07:27:41.549" v="10" actId="27636"/>
          <ac:spMkLst>
            <pc:docMk/>
            <pc:sldMk cId="4111929769" sldId="345"/>
            <ac:spMk id="2" creationId="{396CE494-8942-0BA7-F43D-069DBFD92163}"/>
          </ac:spMkLst>
        </pc:spChg>
      </pc:sldChg>
    </pc:docChg>
  </pc:docChgLst>
  <pc:docChgLst>
    <pc:chgData name="Monika Waskiewicz" userId="ef1a9810-1a09-49ff-a324-8eb8c0f3d97d" providerId="ADAL" clId="{55F73E59-7FBE-4BE3-BB76-28876EBE4BE7}"/>
    <pc:docChg chg="undo redo custSel addSld delSld modSld sldOrd modNotesMaster">
      <pc:chgData name="Monika Waskiewicz" userId="ef1a9810-1a09-49ff-a324-8eb8c0f3d97d" providerId="ADAL" clId="{55F73E59-7FBE-4BE3-BB76-28876EBE4BE7}" dt="2023-05-17T07:14:50.872" v="10542" actId="20577"/>
      <pc:docMkLst>
        <pc:docMk/>
      </pc:docMkLst>
      <pc:sldChg chg="modSp mod">
        <pc:chgData name="Monika Waskiewicz" userId="ef1a9810-1a09-49ff-a324-8eb8c0f3d97d" providerId="ADAL" clId="{55F73E59-7FBE-4BE3-BB76-28876EBE4BE7}" dt="2023-05-17T06:53:34.219" v="10466" actId="20577"/>
        <pc:sldMkLst>
          <pc:docMk/>
          <pc:sldMk cId="2656007226" sldId="258"/>
        </pc:sldMkLst>
        <pc:spChg chg="mod">
          <ac:chgData name="Monika Waskiewicz" userId="ef1a9810-1a09-49ff-a324-8eb8c0f3d97d" providerId="ADAL" clId="{55F73E59-7FBE-4BE3-BB76-28876EBE4BE7}" dt="2023-05-12T11:33:15.008" v="269" actId="20577"/>
          <ac:spMkLst>
            <pc:docMk/>
            <pc:sldMk cId="2656007226" sldId="258"/>
            <ac:spMk id="11" creationId="{BE16E840-71E1-D3C6-A63E-FD95E2C020C5}"/>
          </ac:spMkLst>
        </pc:spChg>
        <pc:graphicFrameChg chg="mod">
          <ac:chgData name="Monika Waskiewicz" userId="ef1a9810-1a09-49ff-a324-8eb8c0f3d97d" providerId="ADAL" clId="{55F73E59-7FBE-4BE3-BB76-28876EBE4BE7}" dt="2023-05-17T06:53:34.219" v="10466" actId="20577"/>
          <ac:graphicFrameMkLst>
            <pc:docMk/>
            <pc:sldMk cId="2656007226" sldId="258"/>
            <ac:graphicFrameMk id="7" creationId="{F87F564D-A744-0FCE-4849-0CB0A559838E}"/>
          </ac:graphicFrameMkLst>
        </pc:graphicFrameChg>
      </pc:sldChg>
      <pc:sldChg chg="addSp delSp modSp mod ord">
        <pc:chgData name="Monika Waskiewicz" userId="ef1a9810-1a09-49ff-a324-8eb8c0f3d97d" providerId="ADAL" clId="{55F73E59-7FBE-4BE3-BB76-28876EBE4BE7}" dt="2023-05-16T10:01:23.688" v="4598" actId="20577"/>
        <pc:sldMkLst>
          <pc:docMk/>
          <pc:sldMk cId="2747065753" sldId="259"/>
        </pc:sldMkLst>
        <pc:spChg chg="add mod">
          <ac:chgData name="Monika Waskiewicz" userId="ef1a9810-1a09-49ff-a324-8eb8c0f3d97d" providerId="ADAL" clId="{55F73E59-7FBE-4BE3-BB76-28876EBE4BE7}" dt="2023-05-16T08:15:46.352" v="3062"/>
          <ac:spMkLst>
            <pc:docMk/>
            <pc:sldMk cId="2747065753" sldId="259"/>
            <ac:spMk id="4" creationId="{8B1B1877-C39E-F150-09F5-6D205F6FEE0F}"/>
          </ac:spMkLst>
        </pc:spChg>
        <pc:spChg chg="add mod">
          <ac:chgData name="Monika Waskiewicz" userId="ef1a9810-1a09-49ff-a324-8eb8c0f3d97d" providerId="ADAL" clId="{55F73E59-7FBE-4BE3-BB76-28876EBE4BE7}" dt="2023-05-16T08:27:31.327" v="3491" actId="20577"/>
          <ac:spMkLst>
            <pc:docMk/>
            <pc:sldMk cId="2747065753" sldId="259"/>
            <ac:spMk id="5" creationId="{44A3EC80-B1FE-33DF-3865-1F0D405807BB}"/>
          </ac:spMkLst>
        </pc:spChg>
        <pc:spChg chg="add del mod">
          <ac:chgData name="Monika Waskiewicz" userId="ef1a9810-1a09-49ff-a324-8eb8c0f3d97d" providerId="ADAL" clId="{55F73E59-7FBE-4BE3-BB76-28876EBE4BE7}" dt="2023-05-16T08:18:07.443" v="3077" actId="21"/>
          <ac:spMkLst>
            <pc:docMk/>
            <pc:sldMk cId="2747065753" sldId="259"/>
            <ac:spMk id="7" creationId="{CFEB31D5-3EAC-FF5A-FE2B-0164581C96C1}"/>
          </ac:spMkLst>
        </pc:spChg>
        <pc:spChg chg="del mod">
          <ac:chgData name="Monika Waskiewicz" userId="ef1a9810-1a09-49ff-a324-8eb8c0f3d97d" providerId="ADAL" clId="{55F73E59-7FBE-4BE3-BB76-28876EBE4BE7}" dt="2023-05-16T08:17:35.805" v="3072" actId="21"/>
          <ac:spMkLst>
            <pc:docMk/>
            <pc:sldMk cId="2747065753" sldId="259"/>
            <ac:spMk id="10" creationId="{34072F18-E7A2-EA8D-4135-E34365487871}"/>
          </ac:spMkLst>
        </pc:spChg>
        <pc:spChg chg="add mod">
          <ac:chgData name="Monika Waskiewicz" userId="ef1a9810-1a09-49ff-a324-8eb8c0f3d97d" providerId="ADAL" clId="{55F73E59-7FBE-4BE3-BB76-28876EBE4BE7}" dt="2023-05-16T08:41:27.978" v="3628" actId="255"/>
          <ac:spMkLst>
            <pc:docMk/>
            <pc:sldMk cId="2747065753" sldId="259"/>
            <ac:spMk id="11" creationId="{10900460-EC77-F4B7-291D-AC8F958947C5}"/>
          </ac:spMkLst>
        </pc:spChg>
        <pc:spChg chg="del">
          <ac:chgData name="Monika Waskiewicz" userId="ef1a9810-1a09-49ff-a324-8eb8c0f3d97d" providerId="ADAL" clId="{55F73E59-7FBE-4BE3-BB76-28876EBE4BE7}" dt="2023-05-16T07:44:02.478" v="2897" actId="478"/>
          <ac:spMkLst>
            <pc:docMk/>
            <pc:sldMk cId="2747065753" sldId="259"/>
            <ac:spMk id="13" creationId="{FE96333D-9F92-C171-43F0-89EAEE03DFBE}"/>
          </ac:spMkLst>
        </pc:spChg>
        <pc:spChg chg="add mod">
          <ac:chgData name="Monika Waskiewicz" userId="ef1a9810-1a09-49ff-a324-8eb8c0f3d97d" providerId="ADAL" clId="{55F73E59-7FBE-4BE3-BB76-28876EBE4BE7}" dt="2023-05-16T08:39:53.325" v="3607" actId="20577"/>
          <ac:spMkLst>
            <pc:docMk/>
            <pc:sldMk cId="2747065753" sldId="259"/>
            <ac:spMk id="14" creationId="{F90A7490-AE06-7281-E6F8-70E496FA7FCE}"/>
          </ac:spMkLst>
        </pc:spChg>
        <pc:grpChg chg="add mod">
          <ac:chgData name="Monika Waskiewicz" userId="ef1a9810-1a09-49ff-a324-8eb8c0f3d97d" providerId="ADAL" clId="{55F73E59-7FBE-4BE3-BB76-28876EBE4BE7}" dt="2023-05-16T08:27:21.267" v="3477" actId="1076"/>
          <ac:grpSpMkLst>
            <pc:docMk/>
            <pc:sldMk cId="2747065753" sldId="259"/>
            <ac:grpSpMk id="3" creationId="{DB7B7C31-6348-4C4B-5BDC-419C97E0616F}"/>
          </ac:grpSpMkLst>
        </pc:grpChg>
        <pc:graphicFrameChg chg="add mod">
          <ac:chgData name="Monika Waskiewicz" userId="ef1a9810-1a09-49ff-a324-8eb8c0f3d97d" providerId="ADAL" clId="{55F73E59-7FBE-4BE3-BB76-28876EBE4BE7}" dt="2023-05-16T10:01:23.688" v="4598" actId="20577"/>
          <ac:graphicFrameMkLst>
            <pc:docMk/>
            <pc:sldMk cId="2747065753" sldId="259"/>
            <ac:graphicFrameMk id="2" creationId="{675C24B6-AF10-5CA0-D0C3-37111C3F47BD}"/>
          </ac:graphicFrameMkLst>
        </pc:graphicFrameChg>
        <pc:graphicFrameChg chg="del mod">
          <ac:chgData name="Monika Waskiewicz" userId="ef1a9810-1a09-49ff-a324-8eb8c0f3d97d" providerId="ADAL" clId="{55F73E59-7FBE-4BE3-BB76-28876EBE4BE7}" dt="2023-05-16T07:44:05.302" v="2898" actId="478"/>
          <ac:graphicFrameMkLst>
            <pc:docMk/>
            <pc:sldMk cId="2747065753" sldId="259"/>
            <ac:graphicFrameMk id="18" creationId="{F647B932-0419-15B9-BE26-FE7350B89050}"/>
          </ac:graphicFrameMkLst>
        </pc:graphicFrameChg>
        <pc:picChg chg="add del mod">
          <ac:chgData name="Monika Waskiewicz" userId="ef1a9810-1a09-49ff-a324-8eb8c0f3d97d" providerId="ADAL" clId="{55F73E59-7FBE-4BE3-BB76-28876EBE4BE7}" dt="2023-05-16T08:21:16.007" v="3114" actId="21"/>
          <ac:picMkLst>
            <pc:docMk/>
            <pc:sldMk cId="2747065753" sldId="259"/>
            <ac:picMk id="8" creationId="{ACE5F398-0CE4-AA0E-24DB-EAE4A7CAAD7A}"/>
          </ac:picMkLst>
        </pc:picChg>
        <pc:picChg chg="add del mod">
          <ac:chgData name="Monika Waskiewicz" userId="ef1a9810-1a09-49ff-a324-8eb8c0f3d97d" providerId="ADAL" clId="{55F73E59-7FBE-4BE3-BB76-28876EBE4BE7}" dt="2023-05-16T08:19:31.715" v="3085" actId="21"/>
          <ac:picMkLst>
            <pc:docMk/>
            <pc:sldMk cId="2747065753" sldId="259"/>
            <ac:picMk id="9" creationId="{0DDF0AB1-436E-E227-AFF3-DB812589286F}"/>
          </ac:picMkLst>
        </pc:picChg>
        <pc:picChg chg="add del mod">
          <ac:chgData name="Monika Waskiewicz" userId="ef1a9810-1a09-49ff-a324-8eb8c0f3d97d" providerId="ADAL" clId="{55F73E59-7FBE-4BE3-BB76-28876EBE4BE7}" dt="2023-05-16T08:22:08.849" v="3119" actId="21"/>
          <ac:picMkLst>
            <pc:docMk/>
            <pc:sldMk cId="2747065753" sldId="259"/>
            <ac:picMk id="12" creationId="{2C0667F9-90FF-004E-D09E-F4A2C60FAA0D}"/>
          </ac:picMkLst>
        </pc:picChg>
        <pc:picChg chg="add del">
          <ac:chgData name="Monika Waskiewicz" userId="ef1a9810-1a09-49ff-a324-8eb8c0f3d97d" providerId="ADAL" clId="{55F73E59-7FBE-4BE3-BB76-28876EBE4BE7}" dt="2023-05-16T08:22:45.083" v="3121"/>
          <ac:picMkLst>
            <pc:docMk/>
            <pc:sldMk cId="2747065753" sldId="259"/>
            <ac:picMk id="13" creationId="{BD89ED78-66C4-B9F2-9BAD-384C767C80DA}"/>
          </ac:picMkLst>
        </pc:picChg>
      </pc:sldChg>
      <pc:sldChg chg="modSp mod">
        <pc:chgData name="Monika Waskiewicz" userId="ef1a9810-1a09-49ff-a324-8eb8c0f3d97d" providerId="ADAL" clId="{55F73E59-7FBE-4BE3-BB76-28876EBE4BE7}" dt="2023-05-15T10:05:04.387" v="1883" actId="313"/>
        <pc:sldMkLst>
          <pc:docMk/>
          <pc:sldMk cId="3771358932" sldId="263"/>
        </pc:sldMkLst>
        <pc:spChg chg="mod">
          <ac:chgData name="Monika Waskiewicz" userId="ef1a9810-1a09-49ff-a324-8eb8c0f3d97d" providerId="ADAL" clId="{55F73E59-7FBE-4BE3-BB76-28876EBE4BE7}" dt="2023-05-12T10:12:16.308" v="72"/>
          <ac:spMkLst>
            <pc:docMk/>
            <pc:sldMk cId="3771358932" sldId="263"/>
            <ac:spMk id="2" creationId="{7C7BBDAA-DA44-A09F-C17F-CC713D63F025}"/>
          </ac:spMkLst>
        </pc:spChg>
        <pc:spChg chg="mod">
          <ac:chgData name="Monika Waskiewicz" userId="ef1a9810-1a09-49ff-a324-8eb8c0f3d97d" providerId="ADAL" clId="{55F73E59-7FBE-4BE3-BB76-28876EBE4BE7}" dt="2023-05-15T10:05:04.387" v="1883" actId="313"/>
          <ac:spMkLst>
            <pc:docMk/>
            <pc:sldMk cId="3771358932" sldId="263"/>
            <ac:spMk id="7" creationId="{5827C2EA-34F6-1245-EC8F-664D8842B8E7}"/>
          </ac:spMkLst>
        </pc:spChg>
        <pc:picChg chg="mod">
          <ac:chgData name="Monika Waskiewicz" userId="ef1a9810-1a09-49ff-a324-8eb8c0f3d97d" providerId="ADAL" clId="{55F73E59-7FBE-4BE3-BB76-28876EBE4BE7}" dt="2023-05-12T10:12:43.600" v="74" actId="14100"/>
          <ac:picMkLst>
            <pc:docMk/>
            <pc:sldMk cId="3771358932" sldId="263"/>
            <ac:picMk id="1026" creationId="{9A8AA50F-AA54-0D5B-D3B1-0D2443CD85EB}"/>
          </ac:picMkLst>
        </pc:picChg>
      </pc:sldChg>
      <pc:sldChg chg="addSp delSp modSp del mod ord">
        <pc:chgData name="Monika Waskiewicz" userId="ef1a9810-1a09-49ff-a324-8eb8c0f3d97d" providerId="ADAL" clId="{55F73E59-7FBE-4BE3-BB76-28876EBE4BE7}" dt="2023-05-16T15:34:49.746" v="9635" actId="2696"/>
        <pc:sldMkLst>
          <pc:docMk/>
          <pc:sldMk cId="2533374099" sldId="266"/>
        </pc:sldMkLst>
        <pc:spChg chg="mod">
          <ac:chgData name="Monika Waskiewicz" userId="ef1a9810-1a09-49ff-a324-8eb8c0f3d97d" providerId="ADAL" clId="{55F73E59-7FBE-4BE3-BB76-28876EBE4BE7}" dt="2023-05-12T13:10:08.673" v="780" actId="20577"/>
          <ac:spMkLst>
            <pc:docMk/>
            <pc:sldMk cId="2533374099" sldId="266"/>
            <ac:spMk id="2" creationId="{2F11112C-C948-33DB-2440-666E08420906}"/>
          </ac:spMkLst>
        </pc:spChg>
        <pc:graphicFrameChg chg="add mod">
          <ac:chgData name="Monika Waskiewicz" userId="ef1a9810-1a09-49ff-a324-8eb8c0f3d97d" providerId="ADAL" clId="{55F73E59-7FBE-4BE3-BB76-28876EBE4BE7}" dt="2023-05-12T13:19:16.614" v="816" actId="20577"/>
          <ac:graphicFrameMkLst>
            <pc:docMk/>
            <pc:sldMk cId="2533374099" sldId="266"/>
            <ac:graphicFrameMk id="3" creationId="{F2572001-0F38-D29E-A8F0-53DBD8DB6AD8}"/>
          </ac:graphicFrameMkLst>
        </pc:graphicFrameChg>
        <pc:picChg chg="del">
          <ac:chgData name="Monika Waskiewicz" userId="ef1a9810-1a09-49ff-a324-8eb8c0f3d97d" providerId="ADAL" clId="{55F73E59-7FBE-4BE3-BB76-28876EBE4BE7}" dt="2023-05-12T10:13:48.505" v="78" actId="478"/>
          <ac:picMkLst>
            <pc:docMk/>
            <pc:sldMk cId="2533374099" sldId="266"/>
            <ac:picMk id="5" creationId="{51DF8FDA-1AEE-6203-985D-673FC85E482E}"/>
          </ac:picMkLst>
        </pc:picChg>
        <pc:picChg chg="del">
          <ac:chgData name="Monika Waskiewicz" userId="ef1a9810-1a09-49ff-a324-8eb8c0f3d97d" providerId="ADAL" clId="{55F73E59-7FBE-4BE3-BB76-28876EBE4BE7}" dt="2023-05-12T10:13:47.740" v="77" actId="478"/>
          <ac:picMkLst>
            <pc:docMk/>
            <pc:sldMk cId="2533374099" sldId="266"/>
            <ac:picMk id="6" creationId="{222180E6-E64E-40B0-14EE-4975ED0CB4A5}"/>
          </ac:picMkLst>
        </pc:picChg>
        <pc:picChg chg="del">
          <ac:chgData name="Monika Waskiewicz" userId="ef1a9810-1a09-49ff-a324-8eb8c0f3d97d" providerId="ADAL" clId="{55F73E59-7FBE-4BE3-BB76-28876EBE4BE7}" dt="2023-05-12T10:13:49.129" v="79" actId="478"/>
          <ac:picMkLst>
            <pc:docMk/>
            <pc:sldMk cId="2533374099" sldId="266"/>
            <ac:picMk id="7" creationId="{BBD82723-2469-7D23-2A80-EA628D9870B0}"/>
          </ac:picMkLst>
        </pc:picChg>
      </pc:sldChg>
      <pc:sldChg chg="del">
        <pc:chgData name="Monika Waskiewicz" userId="ef1a9810-1a09-49ff-a324-8eb8c0f3d97d" providerId="ADAL" clId="{55F73E59-7FBE-4BE3-BB76-28876EBE4BE7}" dt="2023-05-16T07:44:58.994" v="2903" actId="2696"/>
        <pc:sldMkLst>
          <pc:docMk/>
          <pc:sldMk cId="3028219861" sldId="270"/>
        </pc:sldMkLst>
      </pc:sldChg>
      <pc:sldChg chg="ord">
        <pc:chgData name="Monika Waskiewicz" userId="ef1a9810-1a09-49ff-a324-8eb8c0f3d97d" providerId="ADAL" clId="{55F73E59-7FBE-4BE3-BB76-28876EBE4BE7}" dt="2023-05-16T07:44:26.346" v="2902"/>
        <pc:sldMkLst>
          <pc:docMk/>
          <pc:sldMk cId="3641473534" sldId="282"/>
        </pc:sldMkLst>
      </pc:sldChg>
      <pc:sldChg chg="addSp delSp modSp mod ord">
        <pc:chgData name="Monika Waskiewicz" userId="ef1a9810-1a09-49ff-a324-8eb8c0f3d97d" providerId="ADAL" clId="{55F73E59-7FBE-4BE3-BB76-28876EBE4BE7}" dt="2023-05-17T07:01:41.316" v="10523" actId="27636"/>
        <pc:sldMkLst>
          <pc:docMk/>
          <pc:sldMk cId="1404500158" sldId="288"/>
        </pc:sldMkLst>
        <pc:spChg chg="add del mod">
          <ac:chgData name="Monika Waskiewicz" userId="ef1a9810-1a09-49ff-a324-8eb8c0f3d97d" providerId="ADAL" clId="{55F73E59-7FBE-4BE3-BB76-28876EBE4BE7}" dt="2023-05-17T07:01:01.686" v="10515" actId="1076"/>
          <ac:spMkLst>
            <pc:docMk/>
            <pc:sldMk cId="1404500158" sldId="288"/>
            <ac:spMk id="2" creationId="{54B656D2-3B6C-6949-7254-D378396CA1EC}"/>
          </ac:spMkLst>
        </pc:spChg>
        <pc:spChg chg="add mod">
          <ac:chgData name="Monika Waskiewicz" userId="ef1a9810-1a09-49ff-a324-8eb8c0f3d97d" providerId="ADAL" clId="{55F73E59-7FBE-4BE3-BB76-28876EBE4BE7}" dt="2023-05-17T07:01:41.316" v="10523" actId="27636"/>
          <ac:spMkLst>
            <pc:docMk/>
            <pc:sldMk cId="1404500158" sldId="288"/>
            <ac:spMk id="3" creationId="{DDED05F3-40A4-7FDE-B2D7-8F275DB442E2}"/>
          </ac:spMkLst>
        </pc:spChg>
        <pc:spChg chg="del mod">
          <ac:chgData name="Monika Waskiewicz" userId="ef1a9810-1a09-49ff-a324-8eb8c0f3d97d" providerId="ADAL" clId="{55F73E59-7FBE-4BE3-BB76-28876EBE4BE7}" dt="2023-05-12T13:20:55.849" v="826"/>
          <ac:spMkLst>
            <pc:docMk/>
            <pc:sldMk cId="1404500158" sldId="288"/>
            <ac:spMk id="5" creationId="{9D613D82-7684-DE41-D7F1-E6336C2B46AB}"/>
          </ac:spMkLst>
        </pc:spChg>
        <pc:spChg chg="add del mod">
          <ac:chgData name="Monika Waskiewicz" userId="ef1a9810-1a09-49ff-a324-8eb8c0f3d97d" providerId="ADAL" clId="{55F73E59-7FBE-4BE3-BB76-28876EBE4BE7}" dt="2023-05-12T13:58:27.825" v="1619" actId="21"/>
          <ac:spMkLst>
            <pc:docMk/>
            <pc:sldMk cId="1404500158" sldId="288"/>
            <ac:spMk id="6" creationId="{82D5FF2C-D725-0A72-BA47-B6F68D6050CA}"/>
          </ac:spMkLst>
        </pc:spChg>
        <pc:spChg chg="del mod">
          <ac:chgData name="Monika Waskiewicz" userId="ef1a9810-1a09-49ff-a324-8eb8c0f3d97d" providerId="ADAL" clId="{55F73E59-7FBE-4BE3-BB76-28876EBE4BE7}" dt="2023-05-12T13:57:49.711" v="1612" actId="21"/>
          <ac:spMkLst>
            <pc:docMk/>
            <pc:sldMk cId="1404500158" sldId="288"/>
            <ac:spMk id="10" creationId="{34072F18-E7A2-EA8D-4135-E34365487871}"/>
          </ac:spMkLst>
        </pc:spChg>
        <pc:picChg chg="del">
          <ac:chgData name="Monika Waskiewicz" userId="ef1a9810-1a09-49ff-a324-8eb8c0f3d97d" providerId="ADAL" clId="{55F73E59-7FBE-4BE3-BB76-28876EBE4BE7}" dt="2023-05-12T10:14:21.710" v="83" actId="478"/>
          <ac:picMkLst>
            <pc:docMk/>
            <pc:sldMk cId="1404500158" sldId="288"/>
            <ac:picMk id="3" creationId="{E9008C91-5D93-B595-5939-CD911D519DDE}"/>
          </ac:picMkLst>
        </pc:picChg>
        <pc:picChg chg="add mod">
          <ac:chgData name="Monika Waskiewicz" userId="ef1a9810-1a09-49ff-a324-8eb8c0f3d97d" providerId="ADAL" clId="{55F73E59-7FBE-4BE3-BB76-28876EBE4BE7}" dt="2023-05-17T07:01:04.397" v="10516" actId="1076"/>
          <ac:picMkLst>
            <pc:docMk/>
            <pc:sldMk cId="1404500158" sldId="288"/>
            <ac:picMk id="4" creationId="{2A0D1712-2170-9D1A-8385-7503F9556706}"/>
          </ac:picMkLst>
        </pc:picChg>
        <pc:picChg chg="del">
          <ac:chgData name="Monika Waskiewicz" userId="ef1a9810-1a09-49ff-a324-8eb8c0f3d97d" providerId="ADAL" clId="{55F73E59-7FBE-4BE3-BB76-28876EBE4BE7}" dt="2023-05-12T10:14:20.924" v="82" actId="478"/>
          <ac:picMkLst>
            <pc:docMk/>
            <pc:sldMk cId="1404500158" sldId="288"/>
            <ac:picMk id="4" creationId="{D936E057-452B-8F36-3AE6-1ED88614A48B}"/>
          </ac:picMkLst>
        </pc:picChg>
      </pc:sldChg>
      <pc:sldChg chg="del">
        <pc:chgData name="Monika Waskiewicz" userId="ef1a9810-1a09-49ff-a324-8eb8c0f3d97d" providerId="ADAL" clId="{55F73E59-7FBE-4BE3-BB76-28876EBE4BE7}" dt="2023-05-16T15:34:59.347" v="9638" actId="2696"/>
        <pc:sldMkLst>
          <pc:docMk/>
          <pc:sldMk cId="1325432297" sldId="290"/>
        </pc:sldMkLst>
      </pc:sldChg>
      <pc:sldChg chg="del">
        <pc:chgData name="Monika Waskiewicz" userId="ef1a9810-1a09-49ff-a324-8eb8c0f3d97d" providerId="ADAL" clId="{55F73E59-7FBE-4BE3-BB76-28876EBE4BE7}" dt="2023-05-16T07:52:35.877" v="2974" actId="2696"/>
        <pc:sldMkLst>
          <pc:docMk/>
          <pc:sldMk cId="3834690384" sldId="298"/>
        </pc:sldMkLst>
      </pc:sldChg>
      <pc:sldChg chg="del">
        <pc:chgData name="Monika Waskiewicz" userId="ef1a9810-1a09-49ff-a324-8eb8c0f3d97d" providerId="ADAL" clId="{55F73E59-7FBE-4BE3-BB76-28876EBE4BE7}" dt="2023-05-16T07:47:43.625" v="2913" actId="2696"/>
        <pc:sldMkLst>
          <pc:docMk/>
          <pc:sldMk cId="2652709334" sldId="299"/>
        </pc:sldMkLst>
      </pc:sldChg>
      <pc:sldChg chg="modSp del mod">
        <pc:chgData name="Monika Waskiewicz" userId="ef1a9810-1a09-49ff-a324-8eb8c0f3d97d" providerId="ADAL" clId="{55F73E59-7FBE-4BE3-BB76-28876EBE4BE7}" dt="2023-05-16T15:35:01.687" v="9639" actId="2696"/>
        <pc:sldMkLst>
          <pc:docMk/>
          <pc:sldMk cId="2028759619" sldId="300"/>
        </pc:sldMkLst>
        <pc:spChg chg="mod">
          <ac:chgData name="Monika Waskiewicz" userId="ef1a9810-1a09-49ff-a324-8eb8c0f3d97d" providerId="ADAL" clId="{55F73E59-7FBE-4BE3-BB76-28876EBE4BE7}" dt="2023-05-12T10:15:25.365" v="86" actId="20577"/>
          <ac:spMkLst>
            <pc:docMk/>
            <pc:sldMk cId="2028759619" sldId="300"/>
            <ac:spMk id="2" creationId="{396CE494-8942-0BA7-F43D-069DBFD92163}"/>
          </ac:spMkLst>
        </pc:spChg>
      </pc:sldChg>
      <pc:sldChg chg="del">
        <pc:chgData name="Monika Waskiewicz" userId="ef1a9810-1a09-49ff-a324-8eb8c0f3d97d" providerId="ADAL" clId="{55F73E59-7FBE-4BE3-BB76-28876EBE4BE7}" dt="2023-05-16T15:35:05.695" v="9640" actId="2696"/>
        <pc:sldMkLst>
          <pc:docMk/>
          <pc:sldMk cId="3633294274" sldId="301"/>
        </pc:sldMkLst>
      </pc:sldChg>
      <pc:sldChg chg="del">
        <pc:chgData name="Monika Waskiewicz" userId="ef1a9810-1a09-49ff-a324-8eb8c0f3d97d" providerId="ADAL" clId="{55F73E59-7FBE-4BE3-BB76-28876EBE4BE7}" dt="2023-05-16T15:35:10.383" v="9642" actId="2696"/>
        <pc:sldMkLst>
          <pc:docMk/>
          <pc:sldMk cId="480253286" sldId="304"/>
        </pc:sldMkLst>
      </pc:sldChg>
      <pc:sldChg chg="del">
        <pc:chgData name="Monika Waskiewicz" userId="ef1a9810-1a09-49ff-a324-8eb8c0f3d97d" providerId="ADAL" clId="{55F73E59-7FBE-4BE3-BB76-28876EBE4BE7}" dt="2023-05-16T15:35:08.079" v="9641" actId="2696"/>
        <pc:sldMkLst>
          <pc:docMk/>
          <pc:sldMk cId="959287518" sldId="305"/>
        </pc:sldMkLst>
      </pc:sldChg>
      <pc:sldChg chg="del ord">
        <pc:chgData name="Monika Waskiewicz" userId="ef1a9810-1a09-49ff-a324-8eb8c0f3d97d" providerId="ADAL" clId="{55F73E59-7FBE-4BE3-BB76-28876EBE4BE7}" dt="2023-05-16T07:52:09.427" v="2973" actId="2696"/>
        <pc:sldMkLst>
          <pc:docMk/>
          <pc:sldMk cId="2667685817" sldId="306"/>
        </pc:sldMkLst>
      </pc:sldChg>
      <pc:sldChg chg="addSp delSp modSp del mod ord">
        <pc:chgData name="Monika Waskiewicz" userId="ef1a9810-1a09-49ff-a324-8eb8c0f3d97d" providerId="ADAL" clId="{55F73E59-7FBE-4BE3-BB76-28876EBE4BE7}" dt="2023-05-17T07:01:57.018" v="10524" actId="2696"/>
        <pc:sldMkLst>
          <pc:docMk/>
          <pc:sldMk cId="1033124026" sldId="308"/>
        </pc:sldMkLst>
        <pc:spChg chg="mod">
          <ac:chgData name="Monika Waskiewicz" userId="ef1a9810-1a09-49ff-a324-8eb8c0f3d97d" providerId="ADAL" clId="{55F73E59-7FBE-4BE3-BB76-28876EBE4BE7}" dt="2023-05-12T13:39:11.292" v="1414" actId="27636"/>
          <ac:spMkLst>
            <pc:docMk/>
            <pc:sldMk cId="1033124026" sldId="308"/>
            <ac:spMk id="13" creationId="{FE96333D-9F92-C171-43F0-89EAEE03DFBE}"/>
          </ac:spMkLst>
        </pc:spChg>
        <pc:graphicFrameChg chg="add del mod modGraphic">
          <ac:chgData name="Monika Waskiewicz" userId="ef1a9810-1a09-49ff-a324-8eb8c0f3d97d" providerId="ADAL" clId="{55F73E59-7FBE-4BE3-BB76-28876EBE4BE7}" dt="2023-05-17T06:54:31.828" v="10468" actId="14100"/>
          <ac:graphicFrameMkLst>
            <pc:docMk/>
            <pc:sldMk cId="1033124026" sldId="308"/>
            <ac:graphicFrameMk id="3" creationId="{AFEEE240-F18C-1052-D4FD-67FB56245F18}"/>
          </ac:graphicFrameMkLst>
        </pc:graphicFrameChg>
        <pc:picChg chg="mod">
          <ac:chgData name="Monika Waskiewicz" userId="ef1a9810-1a09-49ff-a324-8eb8c0f3d97d" providerId="ADAL" clId="{55F73E59-7FBE-4BE3-BB76-28876EBE4BE7}" dt="2023-05-12T13:52:28.808" v="1570" actId="1076"/>
          <ac:picMkLst>
            <pc:docMk/>
            <pc:sldMk cId="1033124026" sldId="308"/>
            <ac:picMk id="5" creationId="{435826FC-F5FA-420C-46CD-6BBC3D6669B4}"/>
          </ac:picMkLst>
        </pc:picChg>
      </pc:sldChg>
      <pc:sldChg chg="del">
        <pc:chgData name="Monika Waskiewicz" userId="ef1a9810-1a09-49ff-a324-8eb8c0f3d97d" providerId="ADAL" clId="{55F73E59-7FBE-4BE3-BB76-28876EBE4BE7}" dt="2023-05-16T07:53:02.115" v="2975" actId="2696"/>
        <pc:sldMkLst>
          <pc:docMk/>
          <pc:sldMk cId="1621204926" sldId="314"/>
        </pc:sldMkLst>
      </pc:sldChg>
      <pc:sldChg chg="del">
        <pc:chgData name="Monika Waskiewicz" userId="ef1a9810-1a09-49ff-a324-8eb8c0f3d97d" providerId="ADAL" clId="{55F73E59-7FBE-4BE3-BB76-28876EBE4BE7}" dt="2023-05-16T15:35:12.587" v="9643" actId="2696"/>
        <pc:sldMkLst>
          <pc:docMk/>
          <pc:sldMk cId="3582931337" sldId="316"/>
        </pc:sldMkLst>
      </pc:sldChg>
      <pc:sldChg chg="del">
        <pc:chgData name="Monika Waskiewicz" userId="ef1a9810-1a09-49ff-a324-8eb8c0f3d97d" providerId="ADAL" clId="{55F73E59-7FBE-4BE3-BB76-28876EBE4BE7}" dt="2023-05-16T15:35:16.910" v="9645" actId="2696"/>
        <pc:sldMkLst>
          <pc:docMk/>
          <pc:sldMk cId="2745048215" sldId="317"/>
        </pc:sldMkLst>
      </pc:sldChg>
      <pc:sldChg chg="modSp del mod">
        <pc:chgData name="Monika Waskiewicz" userId="ef1a9810-1a09-49ff-a324-8eb8c0f3d97d" providerId="ADAL" clId="{55F73E59-7FBE-4BE3-BB76-28876EBE4BE7}" dt="2023-05-16T15:35:14.844" v="9644" actId="2696"/>
        <pc:sldMkLst>
          <pc:docMk/>
          <pc:sldMk cId="3669606908" sldId="318"/>
        </pc:sldMkLst>
        <pc:spChg chg="mod">
          <ac:chgData name="Monika Waskiewicz" userId="ef1a9810-1a09-49ff-a324-8eb8c0f3d97d" providerId="ADAL" clId="{55F73E59-7FBE-4BE3-BB76-28876EBE4BE7}" dt="2023-05-12T10:14:32.568" v="85" actId="27636"/>
          <ac:spMkLst>
            <pc:docMk/>
            <pc:sldMk cId="3669606908" sldId="318"/>
            <ac:spMk id="13" creationId="{FE96333D-9F92-C171-43F0-89EAEE03DFBE}"/>
          </ac:spMkLst>
        </pc:spChg>
      </pc:sldChg>
      <pc:sldChg chg="del">
        <pc:chgData name="Monika Waskiewicz" userId="ef1a9810-1a09-49ff-a324-8eb8c0f3d97d" providerId="ADAL" clId="{55F73E59-7FBE-4BE3-BB76-28876EBE4BE7}" dt="2023-05-16T15:34:56.911" v="9637" actId="2696"/>
        <pc:sldMkLst>
          <pc:docMk/>
          <pc:sldMk cId="1607415106" sldId="319"/>
        </pc:sldMkLst>
      </pc:sldChg>
      <pc:sldChg chg="del">
        <pc:chgData name="Monika Waskiewicz" userId="ef1a9810-1a09-49ff-a324-8eb8c0f3d97d" providerId="ADAL" clId="{55F73E59-7FBE-4BE3-BB76-28876EBE4BE7}" dt="2023-05-16T07:45:12.573" v="2904" actId="2696"/>
        <pc:sldMkLst>
          <pc:docMk/>
          <pc:sldMk cId="391295163" sldId="320"/>
        </pc:sldMkLst>
      </pc:sldChg>
      <pc:sldChg chg="del">
        <pc:chgData name="Monika Waskiewicz" userId="ef1a9810-1a09-49ff-a324-8eb8c0f3d97d" providerId="ADAL" clId="{55F73E59-7FBE-4BE3-BB76-28876EBE4BE7}" dt="2023-05-16T07:45:24.209" v="2905" actId="2696"/>
        <pc:sldMkLst>
          <pc:docMk/>
          <pc:sldMk cId="975133150" sldId="321"/>
        </pc:sldMkLst>
      </pc:sldChg>
      <pc:sldChg chg="del">
        <pc:chgData name="Monika Waskiewicz" userId="ef1a9810-1a09-49ff-a324-8eb8c0f3d97d" providerId="ADAL" clId="{55F73E59-7FBE-4BE3-BB76-28876EBE4BE7}" dt="2023-05-16T07:45:30.815" v="2906" actId="2696"/>
        <pc:sldMkLst>
          <pc:docMk/>
          <pc:sldMk cId="1434449636" sldId="322"/>
        </pc:sldMkLst>
      </pc:sldChg>
      <pc:sldChg chg="del">
        <pc:chgData name="Monika Waskiewicz" userId="ef1a9810-1a09-49ff-a324-8eb8c0f3d97d" providerId="ADAL" clId="{55F73E59-7FBE-4BE3-BB76-28876EBE4BE7}" dt="2023-05-16T07:45:35.937" v="2907" actId="2696"/>
        <pc:sldMkLst>
          <pc:docMk/>
          <pc:sldMk cId="1313602964" sldId="323"/>
        </pc:sldMkLst>
      </pc:sldChg>
      <pc:sldChg chg="del">
        <pc:chgData name="Monika Waskiewicz" userId="ef1a9810-1a09-49ff-a324-8eb8c0f3d97d" providerId="ADAL" clId="{55F73E59-7FBE-4BE3-BB76-28876EBE4BE7}" dt="2023-05-16T07:45:56.937" v="2908" actId="2696"/>
        <pc:sldMkLst>
          <pc:docMk/>
          <pc:sldMk cId="1886825341" sldId="324"/>
        </pc:sldMkLst>
      </pc:sldChg>
      <pc:sldChg chg="addSp delSp modSp mod ord">
        <pc:chgData name="Monika Waskiewicz" userId="ef1a9810-1a09-49ff-a324-8eb8c0f3d97d" providerId="ADAL" clId="{55F73E59-7FBE-4BE3-BB76-28876EBE4BE7}" dt="2023-05-16T11:41:37.857" v="7189" actId="20577"/>
        <pc:sldMkLst>
          <pc:docMk/>
          <pc:sldMk cId="864922499" sldId="325"/>
        </pc:sldMkLst>
        <pc:spChg chg="add del mod">
          <ac:chgData name="Monika Waskiewicz" userId="ef1a9810-1a09-49ff-a324-8eb8c0f3d97d" providerId="ADAL" clId="{55F73E59-7FBE-4BE3-BB76-28876EBE4BE7}" dt="2023-05-16T07:58:27.909" v="2989" actId="21"/>
          <ac:spMkLst>
            <pc:docMk/>
            <pc:sldMk cId="864922499" sldId="325"/>
            <ac:spMk id="2" creationId="{29225CB7-2662-98B5-02E5-3303F4D4BA50}"/>
          </ac:spMkLst>
        </pc:spChg>
        <pc:spChg chg="add del mod">
          <ac:chgData name="Monika Waskiewicz" userId="ef1a9810-1a09-49ff-a324-8eb8c0f3d97d" providerId="ADAL" clId="{55F73E59-7FBE-4BE3-BB76-28876EBE4BE7}" dt="2023-05-16T08:00:09.084" v="3000" actId="21"/>
          <ac:spMkLst>
            <pc:docMk/>
            <pc:sldMk cId="864922499" sldId="325"/>
            <ac:spMk id="4" creationId="{FA0E925D-E2A0-122B-ABAC-DB3843B4F469}"/>
          </ac:spMkLst>
        </pc:spChg>
        <pc:spChg chg="mod">
          <ac:chgData name="Monika Waskiewicz" userId="ef1a9810-1a09-49ff-a324-8eb8c0f3d97d" providerId="ADAL" clId="{55F73E59-7FBE-4BE3-BB76-28876EBE4BE7}" dt="2023-05-16T08:39:16.830" v="3604" actId="1076"/>
          <ac:spMkLst>
            <pc:docMk/>
            <pc:sldMk cId="864922499" sldId="325"/>
            <ac:spMk id="13" creationId="{FE96333D-9F92-C171-43F0-89EAEE03DFBE}"/>
          </ac:spMkLst>
        </pc:spChg>
        <pc:graphicFrameChg chg="mod">
          <ac:chgData name="Monika Waskiewicz" userId="ef1a9810-1a09-49ff-a324-8eb8c0f3d97d" providerId="ADAL" clId="{55F73E59-7FBE-4BE3-BB76-28876EBE4BE7}" dt="2023-05-16T11:41:37.857" v="7189" actId="20577"/>
          <ac:graphicFrameMkLst>
            <pc:docMk/>
            <pc:sldMk cId="864922499" sldId="325"/>
            <ac:graphicFrameMk id="3" creationId="{F7404DC3-8C6F-2BC0-1A5D-5503A48D3DD3}"/>
          </ac:graphicFrameMkLst>
        </pc:graphicFrameChg>
      </pc:sldChg>
      <pc:sldChg chg="modSp mod ord">
        <pc:chgData name="Monika Waskiewicz" userId="ef1a9810-1a09-49ff-a324-8eb8c0f3d97d" providerId="ADAL" clId="{55F73E59-7FBE-4BE3-BB76-28876EBE4BE7}" dt="2023-05-16T15:36:55.564" v="9653" actId="20577"/>
        <pc:sldMkLst>
          <pc:docMk/>
          <pc:sldMk cId="3329308772" sldId="326"/>
        </pc:sldMkLst>
        <pc:spChg chg="mod">
          <ac:chgData name="Monika Waskiewicz" userId="ef1a9810-1a09-49ff-a324-8eb8c0f3d97d" providerId="ADAL" clId="{55F73E59-7FBE-4BE3-BB76-28876EBE4BE7}" dt="2023-05-16T08:39:11.332" v="3603" actId="1076"/>
          <ac:spMkLst>
            <pc:docMk/>
            <pc:sldMk cId="3329308772" sldId="326"/>
            <ac:spMk id="13" creationId="{FE96333D-9F92-C171-43F0-89EAEE03DFBE}"/>
          </ac:spMkLst>
        </pc:spChg>
        <pc:graphicFrameChg chg="mod">
          <ac:chgData name="Monika Waskiewicz" userId="ef1a9810-1a09-49ff-a324-8eb8c0f3d97d" providerId="ADAL" clId="{55F73E59-7FBE-4BE3-BB76-28876EBE4BE7}" dt="2023-05-16T15:36:55.564" v="9653" actId="20577"/>
          <ac:graphicFrameMkLst>
            <pc:docMk/>
            <pc:sldMk cId="3329308772" sldId="326"/>
            <ac:graphicFrameMk id="3" creationId="{44FCEAAB-A092-516E-90FC-7EB0A09A044A}"/>
          </ac:graphicFrameMkLst>
        </pc:graphicFrameChg>
      </pc:sldChg>
      <pc:sldChg chg="addSp delSp modSp mod ord">
        <pc:chgData name="Monika Waskiewicz" userId="ef1a9810-1a09-49ff-a324-8eb8c0f3d97d" providerId="ADAL" clId="{55F73E59-7FBE-4BE3-BB76-28876EBE4BE7}" dt="2023-05-16T08:38:24.142" v="3600" actId="1076"/>
        <pc:sldMkLst>
          <pc:docMk/>
          <pc:sldMk cId="789630942" sldId="327"/>
        </pc:sldMkLst>
        <pc:spChg chg="add del mod">
          <ac:chgData name="Monika Waskiewicz" userId="ef1a9810-1a09-49ff-a324-8eb8c0f3d97d" providerId="ADAL" clId="{55F73E59-7FBE-4BE3-BB76-28876EBE4BE7}" dt="2023-05-12T13:57:05.605" v="1610" actId="21"/>
          <ac:spMkLst>
            <pc:docMk/>
            <pc:sldMk cId="789630942" sldId="327"/>
            <ac:spMk id="2" creationId="{D9D49A20-5248-C073-B088-C6048D552DC6}"/>
          </ac:spMkLst>
        </pc:spChg>
        <pc:spChg chg="add mod">
          <ac:chgData name="Monika Waskiewicz" userId="ef1a9810-1a09-49ff-a324-8eb8c0f3d97d" providerId="ADAL" clId="{55F73E59-7FBE-4BE3-BB76-28876EBE4BE7}" dt="2023-05-16T07:51:39.080" v="2972" actId="948"/>
          <ac:spMkLst>
            <pc:docMk/>
            <pc:sldMk cId="789630942" sldId="327"/>
            <ac:spMk id="6" creationId="{0F14A649-7B8C-56BC-09B2-823B2CB92A2B}"/>
          </ac:spMkLst>
        </pc:spChg>
        <pc:spChg chg="add mod">
          <ac:chgData name="Monika Waskiewicz" userId="ef1a9810-1a09-49ff-a324-8eb8c0f3d97d" providerId="ADAL" clId="{55F73E59-7FBE-4BE3-BB76-28876EBE4BE7}" dt="2023-05-16T08:38:24.142" v="3600" actId="1076"/>
          <ac:spMkLst>
            <pc:docMk/>
            <pc:sldMk cId="789630942" sldId="327"/>
            <ac:spMk id="7" creationId="{8B8BD0AA-A097-C015-7CE2-594998AB41D1}"/>
          </ac:spMkLst>
        </pc:spChg>
        <pc:graphicFrameChg chg="add mod modGraphic">
          <ac:chgData name="Monika Waskiewicz" userId="ef1a9810-1a09-49ff-a324-8eb8c0f3d97d" providerId="ADAL" clId="{55F73E59-7FBE-4BE3-BB76-28876EBE4BE7}" dt="2023-05-16T08:08:14.068" v="3056" actId="20577"/>
          <ac:graphicFrameMkLst>
            <pc:docMk/>
            <pc:sldMk cId="789630942" sldId="327"/>
            <ac:graphicFrameMk id="5" creationId="{3295DA0D-A74E-339F-0E0C-234A5A9EB465}"/>
          </ac:graphicFrameMkLst>
        </pc:graphicFrameChg>
        <pc:picChg chg="add del">
          <ac:chgData name="Monika Waskiewicz" userId="ef1a9810-1a09-49ff-a324-8eb8c0f3d97d" providerId="ADAL" clId="{55F73E59-7FBE-4BE3-BB76-28876EBE4BE7}" dt="2023-05-12T13:12:29.044" v="784" actId="478"/>
          <ac:picMkLst>
            <pc:docMk/>
            <pc:sldMk cId="789630942" sldId="327"/>
            <ac:picMk id="4" creationId="{5D959273-4C7D-6687-9A74-8B8915751881}"/>
          </ac:picMkLst>
        </pc:picChg>
        <pc:picChg chg="del">
          <ac:chgData name="Monika Waskiewicz" userId="ef1a9810-1a09-49ff-a324-8eb8c0f3d97d" providerId="ADAL" clId="{55F73E59-7FBE-4BE3-BB76-28876EBE4BE7}" dt="2023-05-12T10:14:07.458" v="80" actId="478"/>
          <ac:picMkLst>
            <pc:docMk/>
            <pc:sldMk cId="789630942" sldId="327"/>
            <ac:picMk id="5" creationId="{D752AC20-48CD-A84A-5800-886FE460B9DA}"/>
          </ac:picMkLst>
        </pc:picChg>
        <pc:picChg chg="del">
          <ac:chgData name="Monika Waskiewicz" userId="ef1a9810-1a09-49ff-a324-8eb8c0f3d97d" providerId="ADAL" clId="{55F73E59-7FBE-4BE3-BB76-28876EBE4BE7}" dt="2023-05-12T10:14:08.663" v="81" actId="478"/>
          <ac:picMkLst>
            <pc:docMk/>
            <pc:sldMk cId="789630942" sldId="327"/>
            <ac:picMk id="7" creationId="{95A73DDF-FD27-F1D7-F3F7-F8580535F896}"/>
          </ac:picMkLst>
        </pc:picChg>
      </pc:sldChg>
      <pc:sldChg chg="new del">
        <pc:chgData name="Monika Waskiewicz" userId="ef1a9810-1a09-49ff-a324-8eb8c0f3d97d" providerId="ADAL" clId="{55F73E59-7FBE-4BE3-BB76-28876EBE4BE7}" dt="2023-05-12T13:54:29.811" v="1593" actId="680"/>
        <pc:sldMkLst>
          <pc:docMk/>
          <pc:sldMk cId="155270550" sldId="328"/>
        </pc:sldMkLst>
      </pc:sldChg>
      <pc:sldChg chg="modSp add mod">
        <pc:chgData name="Monika Waskiewicz" userId="ef1a9810-1a09-49ff-a324-8eb8c0f3d97d" providerId="ADAL" clId="{55F73E59-7FBE-4BE3-BB76-28876EBE4BE7}" dt="2023-05-16T11:39:59.473" v="7146" actId="1076"/>
        <pc:sldMkLst>
          <pc:docMk/>
          <pc:sldMk cId="3247190955" sldId="328"/>
        </pc:sldMkLst>
        <pc:spChg chg="mod">
          <ac:chgData name="Monika Waskiewicz" userId="ef1a9810-1a09-49ff-a324-8eb8c0f3d97d" providerId="ADAL" clId="{55F73E59-7FBE-4BE3-BB76-28876EBE4BE7}" dt="2023-05-16T11:39:59.473" v="7146" actId="1076"/>
          <ac:spMkLst>
            <pc:docMk/>
            <pc:sldMk cId="3247190955" sldId="328"/>
            <ac:spMk id="2" creationId="{54B656D2-3B6C-6949-7254-D378396CA1EC}"/>
          </ac:spMkLst>
        </pc:spChg>
        <pc:spChg chg="mod">
          <ac:chgData name="Monika Waskiewicz" userId="ef1a9810-1a09-49ff-a324-8eb8c0f3d97d" providerId="ADAL" clId="{55F73E59-7FBE-4BE3-BB76-28876EBE4BE7}" dt="2023-05-16T11:39:56.017" v="7145" actId="1076"/>
          <ac:spMkLst>
            <pc:docMk/>
            <pc:sldMk cId="3247190955" sldId="328"/>
            <ac:spMk id="3" creationId="{DDED05F3-40A4-7FDE-B2D7-8F275DB442E2}"/>
          </ac:spMkLst>
        </pc:spChg>
      </pc:sldChg>
      <pc:sldChg chg="new add del">
        <pc:chgData name="Monika Waskiewicz" userId="ef1a9810-1a09-49ff-a324-8eb8c0f3d97d" providerId="ADAL" clId="{55F73E59-7FBE-4BE3-BB76-28876EBE4BE7}" dt="2023-05-12T13:54:26.167" v="1591" actId="680"/>
        <pc:sldMkLst>
          <pc:docMk/>
          <pc:sldMk cId="3518266464" sldId="328"/>
        </pc:sldMkLst>
      </pc:sldChg>
      <pc:sldChg chg="add del">
        <pc:chgData name="Monika Waskiewicz" userId="ef1a9810-1a09-49ff-a324-8eb8c0f3d97d" providerId="ADAL" clId="{55F73E59-7FBE-4BE3-BB76-28876EBE4BE7}" dt="2023-05-16T15:34:52.087" v="9636" actId="2696"/>
        <pc:sldMkLst>
          <pc:docMk/>
          <pc:sldMk cId="3458698850" sldId="329"/>
        </pc:sldMkLst>
      </pc:sldChg>
      <pc:sldChg chg="modSp add mod ord">
        <pc:chgData name="Monika Waskiewicz" userId="ef1a9810-1a09-49ff-a324-8eb8c0f3d97d" providerId="ADAL" clId="{55F73E59-7FBE-4BE3-BB76-28876EBE4BE7}" dt="2023-05-16T11:38:13.927" v="7121" actId="20577"/>
        <pc:sldMkLst>
          <pc:docMk/>
          <pc:sldMk cId="622133054" sldId="330"/>
        </pc:sldMkLst>
        <pc:spChg chg="mod">
          <ac:chgData name="Monika Waskiewicz" userId="ef1a9810-1a09-49ff-a324-8eb8c0f3d97d" providerId="ADAL" clId="{55F73E59-7FBE-4BE3-BB76-28876EBE4BE7}" dt="2023-05-16T11:38:13.927" v="7121" actId="20577"/>
          <ac:spMkLst>
            <pc:docMk/>
            <pc:sldMk cId="622133054" sldId="330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0:46:31.849" v="5610" actId="1076"/>
          <ac:spMkLst>
            <pc:docMk/>
            <pc:sldMk cId="622133054" sldId="330"/>
            <ac:spMk id="13" creationId="{FE96333D-9F92-C171-43F0-89EAEE03DFBE}"/>
          </ac:spMkLst>
        </pc:spChg>
      </pc:sldChg>
      <pc:sldChg chg="new del">
        <pc:chgData name="Monika Waskiewicz" userId="ef1a9810-1a09-49ff-a324-8eb8c0f3d97d" providerId="ADAL" clId="{55F73E59-7FBE-4BE3-BB76-28876EBE4BE7}" dt="2023-05-16T08:36:09.350" v="3588" actId="680"/>
        <pc:sldMkLst>
          <pc:docMk/>
          <pc:sldMk cId="3176039454" sldId="330"/>
        </pc:sldMkLst>
      </pc:sldChg>
      <pc:sldChg chg="modSp add mod">
        <pc:chgData name="Monika Waskiewicz" userId="ef1a9810-1a09-49ff-a324-8eb8c0f3d97d" providerId="ADAL" clId="{55F73E59-7FBE-4BE3-BB76-28876EBE4BE7}" dt="2023-05-16T11:56:14.090" v="7505" actId="27636"/>
        <pc:sldMkLst>
          <pc:docMk/>
          <pc:sldMk cId="1460838122" sldId="331"/>
        </pc:sldMkLst>
        <pc:spChg chg="mod">
          <ac:chgData name="Monika Waskiewicz" userId="ef1a9810-1a09-49ff-a324-8eb8c0f3d97d" providerId="ADAL" clId="{55F73E59-7FBE-4BE3-BB76-28876EBE4BE7}" dt="2023-05-16T11:53:27.494" v="7451" actId="20577"/>
          <ac:spMkLst>
            <pc:docMk/>
            <pc:sldMk cId="1460838122" sldId="331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1:56:14.090" v="7505" actId="27636"/>
          <ac:spMkLst>
            <pc:docMk/>
            <pc:sldMk cId="1460838122" sldId="331"/>
            <ac:spMk id="13" creationId="{FE96333D-9F92-C171-43F0-89EAEE03DFBE}"/>
          </ac:spMkLst>
        </pc:spChg>
      </pc:sldChg>
      <pc:sldChg chg="modSp add mod ord">
        <pc:chgData name="Monika Waskiewicz" userId="ef1a9810-1a09-49ff-a324-8eb8c0f3d97d" providerId="ADAL" clId="{55F73E59-7FBE-4BE3-BB76-28876EBE4BE7}" dt="2023-05-16T10:46:38.966" v="5611" actId="1076"/>
        <pc:sldMkLst>
          <pc:docMk/>
          <pc:sldMk cId="1488434983" sldId="332"/>
        </pc:sldMkLst>
        <pc:spChg chg="mod">
          <ac:chgData name="Monika Waskiewicz" userId="ef1a9810-1a09-49ff-a324-8eb8c0f3d97d" providerId="ADAL" clId="{55F73E59-7FBE-4BE3-BB76-28876EBE4BE7}" dt="2023-05-16T10:46:13.346" v="5609" actId="20577"/>
          <ac:spMkLst>
            <pc:docMk/>
            <pc:sldMk cId="1488434983" sldId="332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0:46:38.966" v="5611" actId="1076"/>
          <ac:spMkLst>
            <pc:docMk/>
            <pc:sldMk cId="1488434983" sldId="332"/>
            <ac:spMk id="13" creationId="{FE96333D-9F92-C171-43F0-89EAEE03DFBE}"/>
          </ac:spMkLst>
        </pc:spChg>
      </pc:sldChg>
      <pc:sldChg chg="addSp delSp modSp add mod">
        <pc:chgData name="Monika Waskiewicz" userId="ef1a9810-1a09-49ff-a324-8eb8c0f3d97d" providerId="ADAL" clId="{55F73E59-7FBE-4BE3-BB76-28876EBE4BE7}" dt="2023-05-16T11:02:21.840" v="5671" actId="20577"/>
        <pc:sldMkLst>
          <pc:docMk/>
          <pc:sldMk cId="293507011" sldId="333"/>
        </pc:sldMkLst>
        <pc:spChg chg="mod">
          <ac:chgData name="Monika Waskiewicz" userId="ef1a9810-1a09-49ff-a324-8eb8c0f3d97d" providerId="ADAL" clId="{55F73E59-7FBE-4BE3-BB76-28876EBE4BE7}" dt="2023-05-16T11:02:21.840" v="5671" actId="20577"/>
          <ac:spMkLst>
            <pc:docMk/>
            <pc:sldMk cId="293507011" sldId="333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55F73E59-7FBE-4BE3-BB76-28876EBE4BE7}" dt="2023-05-16T09:01:26.427" v="4235" actId="21"/>
          <ac:spMkLst>
            <pc:docMk/>
            <pc:sldMk cId="293507011" sldId="333"/>
            <ac:spMk id="4" creationId="{16F8D39E-47A8-081A-46E2-9FED98185E30}"/>
          </ac:spMkLst>
        </pc:spChg>
        <pc:spChg chg="add del">
          <ac:chgData name="Monika Waskiewicz" userId="ef1a9810-1a09-49ff-a324-8eb8c0f3d97d" providerId="ADAL" clId="{55F73E59-7FBE-4BE3-BB76-28876EBE4BE7}" dt="2023-05-16T09:01:26.427" v="4235" actId="21"/>
          <ac:spMkLst>
            <pc:docMk/>
            <pc:sldMk cId="293507011" sldId="333"/>
            <ac:spMk id="10" creationId="{34072F18-E7A2-EA8D-4135-E34365487871}"/>
          </ac:spMkLst>
        </pc:spChg>
        <pc:spChg chg="mod">
          <ac:chgData name="Monika Waskiewicz" userId="ef1a9810-1a09-49ff-a324-8eb8c0f3d97d" providerId="ADAL" clId="{55F73E59-7FBE-4BE3-BB76-28876EBE4BE7}" dt="2023-05-16T09:58:12.476" v="4359" actId="14100"/>
          <ac:spMkLst>
            <pc:docMk/>
            <pc:sldMk cId="293507011" sldId="333"/>
            <ac:spMk id="13" creationId="{FE96333D-9F92-C171-43F0-89EAEE03DFBE}"/>
          </ac:spMkLst>
        </pc:spChg>
      </pc:sldChg>
      <pc:sldChg chg="modSp add mod">
        <pc:chgData name="Monika Waskiewicz" userId="ef1a9810-1a09-49ff-a324-8eb8c0f3d97d" providerId="ADAL" clId="{55F73E59-7FBE-4BE3-BB76-28876EBE4BE7}" dt="2023-05-16T11:17:05.280" v="6234" actId="27636"/>
        <pc:sldMkLst>
          <pc:docMk/>
          <pc:sldMk cId="4034346409" sldId="334"/>
        </pc:sldMkLst>
        <pc:spChg chg="mod">
          <ac:chgData name="Monika Waskiewicz" userId="ef1a9810-1a09-49ff-a324-8eb8c0f3d97d" providerId="ADAL" clId="{55F73E59-7FBE-4BE3-BB76-28876EBE4BE7}" dt="2023-05-16T11:17:05.280" v="6234" actId="27636"/>
          <ac:spMkLst>
            <pc:docMk/>
            <pc:sldMk cId="4034346409" sldId="334"/>
            <ac:spMk id="2" creationId="{396CE494-8942-0BA7-F43D-069DBFD92163}"/>
          </ac:spMkLst>
        </pc:spChg>
      </pc:sldChg>
      <pc:sldChg chg="modSp add mod">
        <pc:chgData name="Monika Waskiewicz" userId="ef1a9810-1a09-49ff-a324-8eb8c0f3d97d" providerId="ADAL" clId="{55F73E59-7FBE-4BE3-BB76-28876EBE4BE7}" dt="2023-05-16T14:20:03.503" v="9092" actId="20577"/>
        <pc:sldMkLst>
          <pc:docMk/>
          <pc:sldMk cId="2758590265" sldId="335"/>
        </pc:sldMkLst>
        <pc:spChg chg="mod">
          <ac:chgData name="Monika Waskiewicz" userId="ef1a9810-1a09-49ff-a324-8eb8c0f3d97d" providerId="ADAL" clId="{55F73E59-7FBE-4BE3-BB76-28876EBE4BE7}" dt="2023-05-16T14:18:19.754" v="8981" actId="20577"/>
          <ac:spMkLst>
            <pc:docMk/>
            <pc:sldMk cId="2758590265" sldId="335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4:20:03.503" v="9092" actId="20577"/>
          <ac:spMkLst>
            <pc:docMk/>
            <pc:sldMk cId="2758590265" sldId="335"/>
            <ac:spMk id="13" creationId="{FE96333D-9F92-C171-43F0-89EAEE03DFBE}"/>
          </ac:spMkLst>
        </pc:spChg>
      </pc:sldChg>
      <pc:sldChg chg="new del">
        <pc:chgData name="Monika Waskiewicz" userId="ef1a9810-1a09-49ff-a324-8eb8c0f3d97d" providerId="ADAL" clId="{55F73E59-7FBE-4BE3-BB76-28876EBE4BE7}" dt="2023-05-16T11:34:01.320" v="6826" actId="680"/>
        <pc:sldMkLst>
          <pc:docMk/>
          <pc:sldMk cId="4059318622" sldId="335"/>
        </pc:sldMkLst>
      </pc:sldChg>
      <pc:sldChg chg="modSp add del mod">
        <pc:chgData name="Monika Waskiewicz" userId="ef1a9810-1a09-49ff-a324-8eb8c0f3d97d" providerId="ADAL" clId="{55F73E59-7FBE-4BE3-BB76-28876EBE4BE7}" dt="2023-05-17T07:11:13.740" v="10538" actId="2696"/>
        <pc:sldMkLst>
          <pc:docMk/>
          <pc:sldMk cId="2361759847" sldId="336"/>
        </pc:sldMkLst>
        <pc:spChg chg="mod">
          <ac:chgData name="Monika Waskiewicz" userId="ef1a9810-1a09-49ff-a324-8eb8c0f3d97d" providerId="ADAL" clId="{55F73E59-7FBE-4BE3-BB76-28876EBE4BE7}" dt="2023-05-17T07:04:54.805" v="10526" actId="27636"/>
          <ac:spMkLst>
            <pc:docMk/>
            <pc:sldMk cId="2361759847" sldId="336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7T07:05:04.455" v="10527" actId="1076"/>
          <ac:spMkLst>
            <pc:docMk/>
            <pc:sldMk cId="2361759847" sldId="336"/>
            <ac:spMk id="13" creationId="{FE96333D-9F92-C171-43F0-89EAEE03DFBE}"/>
          </ac:spMkLst>
        </pc:spChg>
      </pc:sldChg>
      <pc:sldChg chg="modSp add mod">
        <pc:chgData name="Monika Waskiewicz" userId="ef1a9810-1a09-49ff-a324-8eb8c0f3d97d" providerId="ADAL" clId="{55F73E59-7FBE-4BE3-BB76-28876EBE4BE7}" dt="2023-05-16T15:35:48.514" v="9648" actId="2711"/>
        <pc:sldMkLst>
          <pc:docMk/>
          <pc:sldMk cId="3342481700" sldId="337"/>
        </pc:sldMkLst>
        <pc:spChg chg="mod">
          <ac:chgData name="Monika Waskiewicz" userId="ef1a9810-1a09-49ff-a324-8eb8c0f3d97d" providerId="ADAL" clId="{55F73E59-7FBE-4BE3-BB76-28876EBE4BE7}" dt="2023-05-16T15:35:48.514" v="9648" actId="2711"/>
          <ac:spMkLst>
            <pc:docMk/>
            <pc:sldMk cId="3342481700" sldId="337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4:45:34.698" v="9277" actId="1076"/>
          <ac:spMkLst>
            <pc:docMk/>
            <pc:sldMk cId="3342481700" sldId="337"/>
            <ac:spMk id="13" creationId="{FE96333D-9F92-C171-43F0-89EAEE03DFBE}"/>
          </ac:spMkLst>
        </pc:spChg>
      </pc:sldChg>
      <pc:sldChg chg="modSp add mod ord">
        <pc:chgData name="Monika Waskiewicz" userId="ef1a9810-1a09-49ff-a324-8eb8c0f3d97d" providerId="ADAL" clId="{55F73E59-7FBE-4BE3-BB76-28876EBE4BE7}" dt="2023-05-16T12:05:35.861" v="7731" actId="20577"/>
        <pc:sldMkLst>
          <pc:docMk/>
          <pc:sldMk cId="2638872664" sldId="338"/>
        </pc:sldMkLst>
        <pc:spChg chg="mod">
          <ac:chgData name="Monika Waskiewicz" userId="ef1a9810-1a09-49ff-a324-8eb8c0f3d97d" providerId="ADAL" clId="{55F73E59-7FBE-4BE3-BB76-28876EBE4BE7}" dt="2023-05-16T12:05:35.861" v="7731" actId="20577"/>
          <ac:spMkLst>
            <pc:docMk/>
            <pc:sldMk cId="2638872664" sldId="338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2:04:11.007" v="7729" actId="1076"/>
          <ac:spMkLst>
            <pc:docMk/>
            <pc:sldMk cId="2638872664" sldId="338"/>
            <ac:spMk id="13" creationId="{FE96333D-9F92-C171-43F0-89EAEE03DFBE}"/>
          </ac:spMkLst>
        </pc:spChg>
      </pc:sldChg>
      <pc:sldChg chg="modSp add mod">
        <pc:chgData name="Monika Waskiewicz" userId="ef1a9810-1a09-49ff-a324-8eb8c0f3d97d" providerId="ADAL" clId="{55F73E59-7FBE-4BE3-BB76-28876EBE4BE7}" dt="2023-05-16T14:24:40.553" v="9140" actId="20577"/>
        <pc:sldMkLst>
          <pc:docMk/>
          <pc:sldMk cId="2620683220" sldId="339"/>
        </pc:sldMkLst>
        <pc:spChg chg="mod">
          <ac:chgData name="Monika Waskiewicz" userId="ef1a9810-1a09-49ff-a324-8eb8c0f3d97d" providerId="ADAL" clId="{55F73E59-7FBE-4BE3-BB76-28876EBE4BE7}" dt="2023-05-16T14:24:40.553" v="9140" actId="20577"/>
          <ac:spMkLst>
            <pc:docMk/>
            <pc:sldMk cId="2620683220" sldId="339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4:20:12.599" v="9102" actId="20577"/>
          <ac:spMkLst>
            <pc:docMk/>
            <pc:sldMk cId="2620683220" sldId="339"/>
            <ac:spMk id="13" creationId="{FE96333D-9F92-C171-43F0-89EAEE03DFBE}"/>
          </ac:spMkLst>
        </pc:spChg>
      </pc:sldChg>
      <pc:sldChg chg="modSp add mod">
        <pc:chgData name="Monika Waskiewicz" userId="ef1a9810-1a09-49ff-a324-8eb8c0f3d97d" providerId="ADAL" clId="{55F73E59-7FBE-4BE3-BB76-28876EBE4BE7}" dt="2023-05-17T07:14:50.872" v="10542" actId="20577"/>
        <pc:sldMkLst>
          <pc:docMk/>
          <pc:sldMk cId="1416766197" sldId="340"/>
        </pc:sldMkLst>
        <pc:spChg chg="mod">
          <ac:chgData name="Monika Waskiewicz" userId="ef1a9810-1a09-49ff-a324-8eb8c0f3d97d" providerId="ADAL" clId="{55F73E59-7FBE-4BE3-BB76-28876EBE4BE7}" dt="2023-05-17T07:14:50.872" v="10542" actId="20577"/>
          <ac:spMkLst>
            <pc:docMk/>
            <pc:sldMk cId="1416766197" sldId="340"/>
            <ac:spMk id="2" creationId="{396CE494-8942-0BA7-F43D-069DBFD92163}"/>
          </ac:spMkLst>
        </pc:spChg>
      </pc:sldChg>
      <pc:sldChg chg="addSp delSp modSp add mod">
        <pc:chgData name="Monika Waskiewicz" userId="ef1a9810-1a09-49ff-a324-8eb8c0f3d97d" providerId="ADAL" clId="{55F73E59-7FBE-4BE3-BB76-28876EBE4BE7}" dt="2023-05-16T15:36:26.854" v="9649" actId="114"/>
        <pc:sldMkLst>
          <pc:docMk/>
          <pc:sldMk cId="2009079731" sldId="341"/>
        </pc:sldMkLst>
        <pc:spChg chg="mod">
          <ac:chgData name="Monika Waskiewicz" userId="ef1a9810-1a09-49ff-a324-8eb8c0f3d97d" providerId="ADAL" clId="{55F73E59-7FBE-4BE3-BB76-28876EBE4BE7}" dt="2023-05-16T15:36:26.854" v="9649" actId="114"/>
          <ac:spMkLst>
            <pc:docMk/>
            <pc:sldMk cId="2009079731" sldId="341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6T15:26:15.037" v="9593" actId="1076"/>
          <ac:spMkLst>
            <pc:docMk/>
            <pc:sldMk cId="2009079731" sldId="341"/>
            <ac:spMk id="13" creationId="{FE96333D-9F92-C171-43F0-89EAEE03DFBE}"/>
          </ac:spMkLst>
        </pc:spChg>
        <pc:picChg chg="add del">
          <ac:chgData name="Monika Waskiewicz" userId="ef1a9810-1a09-49ff-a324-8eb8c0f3d97d" providerId="ADAL" clId="{55F73E59-7FBE-4BE3-BB76-28876EBE4BE7}" dt="2023-05-16T15:24:02.511" v="9582" actId="22"/>
          <ac:picMkLst>
            <pc:docMk/>
            <pc:sldMk cId="2009079731" sldId="341"/>
            <ac:picMk id="4" creationId="{24259F11-28AF-0C2C-1DA0-BABDB33D9F36}"/>
          </ac:picMkLst>
        </pc:picChg>
        <pc:picChg chg="add del mod">
          <ac:chgData name="Monika Waskiewicz" userId="ef1a9810-1a09-49ff-a324-8eb8c0f3d97d" providerId="ADAL" clId="{55F73E59-7FBE-4BE3-BB76-28876EBE4BE7}" dt="2023-05-16T15:26:57.864" v="9596" actId="478"/>
          <ac:picMkLst>
            <pc:docMk/>
            <pc:sldMk cId="2009079731" sldId="341"/>
            <ac:picMk id="5" creationId="{042BAE38-8EF0-9485-3BF1-3D5B43049AA9}"/>
          </ac:picMkLst>
        </pc:picChg>
        <pc:picChg chg="add del mod">
          <ac:chgData name="Monika Waskiewicz" userId="ef1a9810-1a09-49ff-a324-8eb8c0f3d97d" providerId="ADAL" clId="{55F73E59-7FBE-4BE3-BB76-28876EBE4BE7}" dt="2023-05-16T15:30:20.590" v="9618" actId="478"/>
          <ac:picMkLst>
            <pc:docMk/>
            <pc:sldMk cId="2009079731" sldId="341"/>
            <ac:picMk id="6" creationId="{F6B0C6C9-BB1C-A7DA-7A05-FA05429A60DB}"/>
          </ac:picMkLst>
        </pc:picChg>
        <pc:picChg chg="add mod">
          <ac:chgData name="Monika Waskiewicz" userId="ef1a9810-1a09-49ff-a324-8eb8c0f3d97d" providerId="ADAL" clId="{55F73E59-7FBE-4BE3-BB76-28876EBE4BE7}" dt="2023-05-16T15:34:07.671" v="9634" actId="14100"/>
          <ac:picMkLst>
            <pc:docMk/>
            <pc:sldMk cId="2009079731" sldId="341"/>
            <ac:picMk id="7" creationId="{509FDEAD-F63D-F6E4-F7E3-139B4D837431}"/>
          </ac:picMkLst>
        </pc:picChg>
      </pc:sldChg>
      <pc:sldChg chg="modSp add mod ord">
        <pc:chgData name="Monika Waskiewicz" userId="ef1a9810-1a09-49ff-a324-8eb8c0f3d97d" providerId="ADAL" clId="{55F73E59-7FBE-4BE3-BB76-28876EBE4BE7}" dt="2023-05-17T07:13:15.459" v="10541" actId="1076"/>
        <pc:sldMkLst>
          <pc:docMk/>
          <pc:sldMk cId="2349278298" sldId="342"/>
        </pc:sldMkLst>
        <pc:spChg chg="mod">
          <ac:chgData name="Monika Waskiewicz" userId="ef1a9810-1a09-49ff-a324-8eb8c0f3d97d" providerId="ADAL" clId="{55F73E59-7FBE-4BE3-BB76-28876EBE4BE7}" dt="2023-05-17T07:05:12.399" v="10528" actId="1076"/>
          <ac:spMkLst>
            <pc:docMk/>
            <pc:sldMk cId="2349278298" sldId="342"/>
            <ac:spMk id="2" creationId="{396CE494-8942-0BA7-F43D-069DBFD92163}"/>
          </ac:spMkLst>
        </pc:spChg>
        <pc:spChg chg="mod">
          <ac:chgData name="Monika Waskiewicz" userId="ef1a9810-1a09-49ff-a324-8eb8c0f3d97d" providerId="ADAL" clId="{55F73E59-7FBE-4BE3-BB76-28876EBE4BE7}" dt="2023-05-17T07:13:15.459" v="10541" actId="1076"/>
          <ac:spMkLst>
            <pc:docMk/>
            <pc:sldMk cId="2349278298" sldId="342"/>
            <ac:spMk id="13" creationId="{FE96333D-9F92-C171-43F0-89EAEE03DFBE}"/>
          </ac:spMkLst>
        </pc:spChg>
      </pc:sldChg>
      <pc:sldChg chg="add">
        <pc:chgData name="Monika Waskiewicz" userId="ef1a9810-1a09-49ff-a324-8eb8c0f3d97d" providerId="ADAL" clId="{55F73E59-7FBE-4BE3-BB76-28876EBE4BE7}" dt="2023-05-17T06:54:52.475" v="10469" actId="2890"/>
        <pc:sldMkLst>
          <pc:docMk/>
          <pc:sldMk cId="3656430759" sldId="343"/>
        </pc:sldMkLst>
      </pc:sldChg>
      <pc:sldChg chg="addSp delSp modSp add mod">
        <pc:chgData name="Monika Waskiewicz" userId="ef1a9810-1a09-49ff-a324-8eb8c0f3d97d" providerId="ADAL" clId="{55F73E59-7FBE-4BE3-BB76-28876EBE4BE7}" dt="2023-05-17T07:12:28.133" v="10540" actId="20577"/>
        <pc:sldMkLst>
          <pc:docMk/>
          <pc:sldMk cId="3322308285" sldId="344"/>
        </pc:sldMkLst>
        <pc:spChg chg="mod ord">
          <ac:chgData name="Monika Waskiewicz" userId="ef1a9810-1a09-49ff-a324-8eb8c0f3d97d" providerId="ADAL" clId="{55F73E59-7FBE-4BE3-BB76-28876EBE4BE7}" dt="2023-05-17T07:12:28.133" v="10540" actId="20577"/>
          <ac:spMkLst>
            <pc:docMk/>
            <pc:sldMk cId="3322308285" sldId="344"/>
            <ac:spMk id="2" creationId="{396CE494-8942-0BA7-F43D-069DBFD92163}"/>
          </ac:spMkLst>
        </pc:spChg>
        <pc:spChg chg="add del mod">
          <ac:chgData name="Monika Waskiewicz" userId="ef1a9810-1a09-49ff-a324-8eb8c0f3d97d" providerId="ADAL" clId="{55F73E59-7FBE-4BE3-BB76-28876EBE4BE7}" dt="2023-05-17T07:10:42.505" v="10535" actId="478"/>
          <ac:spMkLst>
            <pc:docMk/>
            <pc:sldMk cId="3322308285" sldId="344"/>
            <ac:spMk id="4" creationId="{65E9FA80-0856-6B6E-31E0-FA1DD4E6761D}"/>
          </ac:spMkLst>
        </pc:spChg>
        <pc:spChg chg="del">
          <ac:chgData name="Monika Waskiewicz" userId="ef1a9810-1a09-49ff-a324-8eb8c0f3d97d" providerId="ADAL" clId="{55F73E59-7FBE-4BE3-BB76-28876EBE4BE7}" dt="2023-05-17T07:10:26.847" v="10534" actId="21"/>
          <ac:spMkLst>
            <pc:docMk/>
            <pc:sldMk cId="3322308285" sldId="344"/>
            <ac:spMk id="10" creationId="{34072F18-E7A2-EA8D-4135-E3436548787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AD9049-35A2-427C-8FCA-68D471D8D53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D6218CB-2C9F-4B9E-B5BC-DCDA4F384567}">
      <dgm:prSet phldrT="[Tekst]" custT="1"/>
      <dgm:spPr/>
      <dgm:t>
        <a:bodyPr/>
        <a:lstStyle/>
        <a:p>
          <a:pPr algn="l"/>
          <a:r>
            <a:rPr lang="pl-PL" sz="2200" dirty="0"/>
            <a:t>2. Umowa Partnerska i role partnerów</a:t>
          </a:r>
        </a:p>
      </dgm:t>
    </dgm:pt>
    <dgm:pt modelId="{348CAE9B-E1D8-47F2-B292-B71C529A0FB1}" type="parTrans" cxnId="{FF67F9DD-9614-4D8C-B0AA-3F3B233309DF}">
      <dgm:prSet/>
      <dgm:spPr/>
      <dgm:t>
        <a:bodyPr/>
        <a:lstStyle/>
        <a:p>
          <a:pPr algn="l"/>
          <a:endParaRPr lang="pl-PL" sz="2000"/>
        </a:p>
      </dgm:t>
    </dgm:pt>
    <dgm:pt modelId="{C1B4C63E-D7E0-4DAB-919D-BA695559CF96}" type="sibTrans" cxnId="{FF67F9DD-9614-4D8C-B0AA-3F3B233309DF}">
      <dgm:prSet/>
      <dgm:spPr/>
      <dgm:t>
        <a:bodyPr/>
        <a:lstStyle/>
        <a:p>
          <a:pPr algn="l"/>
          <a:endParaRPr lang="pl-PL" sz="2000"/>
        </a:p>
      </dgm:t>
    </dgm:pt>
    <dgm:pt modelId="{559A9024-7B00-41F9-B3B3-CC3BD3E352E3}">
      <dgm:prSet phldrT="[Tekst]" custT="1"/>
      <dgm:spPr/>
      <dgm:t>
        <a:bodyPr/>
        <a:lstStyle/>
        <a:p>
          <a:pPr algn="l"/>
          <a:r>
            <a:rPr lang="pl-PL" sz="2200" dirty="0"/>
            <a:t>4. Raportowanie i kontrola wydatków</a:t>
          </a:r>
        </a:p>
      </dgm:t>
    </dgm:pt>
    <dgm:pt modelId="{B869C442-B237-4589-816C-C43BFF87722E}" type="parTrans" cxnId="{66881745-65B6-4DC9-94A4-47B114E45823}">
      <dgm:prSet/>
      <dgm:spPr/>
      <dgm:t>
        <a:bodyPr/>
        <a:lstStyle/>
        <a:p>
          <a:pPr algn="l"/>
          <a:endParaRPr lang="pl-PL" sz="2000"/>
        </a:p>
      </dgm:t>
    </dgm:pt>
    <dgm:pt modelId="{21285A74-0C2F-49A7-9F2C-BD9FB3E51D26}" type="sibTrans" cxnId="{66881745-65B6-4DC9-94A4-47B114E45823}">
      <dgm:prSet/>
      <dgm:spPr/>
      <dgm:t>
        <a:bodyPr/>
        <a:lstStyle/>
        <a:p>
          <a:pPr algn="l"/>
          <a:endParaRPr lang="pl-PL" sz="2000"/>
        </a:p>
      </dgm:t>
    </dgm:pt>
    <dgm:pt modelId="{864A7307-AB48-40F1-9586-53A5973A14D9}">
      <dgm:prSet phldrT="[Tekst]" custT="1"/>
      <dgm:spPr/>
      <dgm:t>
        <a:bodyPr/>
        <a:lstStyle/>
        <a:p>
          <a:pPr algn="l"/>
          <a:r>
            <a:rPr lang="pl-PL" sz="2200" dirty="0"/>
            <a:t>1. Umowa Grantowa</a:t>
          </a:r>
        </a:p>
      </dgm:t>
    </dgm:pt>
    <dgm:pt modelId="{66709CB1-93C4-40F4-B460-185E8D3D1E9A}" type="sibTrans" cxnId="{4AF53D7F-9A54-4176-A595-2EEB584A0929}">
      <dgm:prSet/>
      <dgm:spPr/>
      <dgm:t>
        <a:bodyPr/>
        <a:lstStyle/>
        <a:p>
          <a:pPr algn="l"/>
          <a:endParaRPr lang="pl-PL" sz="2000"/>
        </a:p>
      </dgm:t>
    </dgm:pt>
    <dgm:pt modelId="{D3A386F7-EC46-45B7-A29F-E7BA3E705EF1}" type="parTrans" cxnId="{4AF53D7F-9A54-4176-A595-2EEB584A0929}">
      <dgm:prSet/>
      <dgm:spPr/>
      <dgm:t>
        <a:bodyPr/>
        <a:lstStyle/>
        <a:p>
          <a:pPr algn="l"/>
          <a:endParaRPr lang="pl-PL" sz="2000"/>
        </a:p>
      </dgm:t>
    </dgm:pt>
    <dgm:pt modelId="{8C710B06-764F-406A-A317-95CF89ADD398}">
      <dgm:prSet phldrT="[Tekst]" custT="1"/>
      <dgm:spPr/>
      <dgm:t>
        <a:bodyPr/>
        <a:lstStyle/>
        <a:p>
          <a:pPr algn="l"/>
          <a:r>
            <a:rPr lang="pl-PL" sz="2200" dirty="0"/>
            <a:t>5. Zmiany w projekcie</a:t>
          </a:r>
        </a:p>
      </dgm:t>
    </dgm:pt>
    <dgm:pt modelId="{F7A731C7-A0AC-4054-97DC-96626FF9BFB1}" type="parTrans" cxnId="{DF6CE08A-20E3-4743-8D16-27261CB7B0CD}">
      <dgm:prSet/>
      <dgm:spPr/>
      <dgm:t>
        <a:bodyPr/>
        <a:lstStyle/>
        <a:p>
          <a:pPr algn="l"/>
          <a:endParaRPr lang="pl-PL" sz="2000"/>
        </a:p>
      </dgm:t>
    </dgm:pt>
    <dgm:pt modelId="{645E6592-061A-4B6B-A5FB-DA89D9FAFFB4}" type="sibTrans" cxnId="{DF6CE08A-20E3-4743-8D16-27261CB7B0CD}">
      <dgm:prSet/>
      <dgm:spPr/>
      <dgm:t>
        <a:bodyPr/>
        <a:lstStyle/>
        <a:p>
          <a:pPr algn="l"/>
          <a:endParaRPr lang="pl-PL" sz="2000"/>
        </a:p>
      </dgm:t>
    </dgm:pt>
    <dgm:pt modelId="{0F2C94C0-D9D9-4C7A-8965-281743712139}">
      <dgm:prSet phldrT="[Tekst]" custT="1"/>
      <dgm:spPr/>
      <dgm:t>
        <a:bodyPr/>
        <a:lstStyle/>
        <a:p>
          <a:pPr algn="l"/>
          <a:r>
            <a:rPr lang="pl-PL" sz="2200" dirty="0"/>
            <a:t>3. Schemat płatności </a:t>
          </a:r>
        </a:p>
      </dgm:t>
    </dgm:pt>
    <dgm:pt modelId="{D1CEB315-E07E-42D5-B180-D14364951335}" type="parTrans" cxnId="{C8DE66DB-3FCB-46E9-ACA2-28014B504478}">
      <dgm:prSet/>
      <dgm:spPr/>
      <dgm:t>
        <a:bodyPr/>
        <a:lstStyle/>
        <a:p>
          <a:pPr algn="l"/>
          <a:endParaRPr lang="pl-PL"/>
        </a:p>
      </dgm:t>
    </dgm:pt>
    <dgm:pt modelId="{71563B25-CFA4-47FA-BA17-9D4F07817383}" type="sibTrans" cxnId="{C8DE66DB-3FCB-46E9-ACA2-28014B504478}">
      <dgm:prSet/>
      <dgm:spPr/>
      <dgm:t>
        <a:bodyPr/>
        <a:lstStyle/>
        <a:p>
          <a:pPr algn="l"/>
          <a:endParaRPr lang="pl-PL"/>
        </a:p>
      </dgm:t>
    </dgm:pt>
    <dgm:pt modelId="{5554144D-7650-4138-96A5-D022E127D628}">
      <dgm:prSet phldrT="[Tekst]" custT="1"/>
      <dgm:spPr/>
      <dgm:t>
        <a:bodyPr/>
        <a:lstStyle/>
        <a:p>
          <a:pPr algn="l"/>
          <a:r>
            <a:rPr lang="pl-PL" sz="2200" dirty="0"/>
            <a:t>7. Pomoc publiczna</a:t>
          </a:r>
        </a:p>
      </dgm:t>
    </dgm:pt>
    <dgm:pt modelId="{E579D5BA-CEA3-4069-8DC6-7B76158F4656}" type="sibTrans" cxnId="{C7F03999-F58F-41B5-8FCD-BDB97FC0333F}">
      <dgm:prSet/>
      <dgm:spPr/>
      <dgm:t>
        <a:bodyPr/>
        <a:lstStyle/>
        <a:p>
          <a:endParaRPr lang="pl-PL"/>
        </a:p>
      </dgm:t>
    </dgm:pt>
    <dgm:pt modelId="{E5B5B6B8-61CD-480E-AC58-3804F217D95F}" type="parTrans" cxnId="{C7F03999-F58F-41B5-8FCD-BDB97FC0333F}">
      <dgm:prSet/>
      <dgm:spPr/>
      <dgm:t>
        <a:bodyPr/>
        <a:lstStyle/>
        <a:p>
          <a:endParaRPr lang="pl-PL"/>
        </a:p>
      </dgm:t>
    </dgm:pt>
    <dgm:pt modelId="{0D87EBA9-0292-4D6C-AC87-DD92590D068C}">
      <dgm:prSet phldrT="[Tekst]" custT="1"/>
      <dgm:spPr/>
      <dgm:t>
        <a:bodyPr/>
        <a:lstStyle/>
        <a:p>
          <a:pPr algn="l"/>
          <a:r>
            <a:rPr lang="pl-PL" sz="2200" dirty="0"/>
            <a:t>6. Zamówienia</a:t>
          </a:r>
        </a:p>
      </dgm:t>
    </dgm:pt>
    <dgm:pt modelId="{5732F0F0-85BB-412F-8D3E-D9D963B980E3}" type="sibTrans" cxnId="{255A41EA-9EC1-4E49-9726-3F652E41EF7A}">
      <dgm:prSet/>
      <dgm:spPr/>
      <dgm:t>
        <a:bodyPr/>
        <a:lstStyle/>
        <a:p>
          <a:pPr algn="l"/>
          <a:endParaRPr lang="pl-PL"/>
        </a:p>
      </dgm:t>
    </dgm:pt>
    <dgm:pt modelId="{13109E9B-3F94-4492-B2C6-9EBE31C11F31}" type="parTrans" cxnId="{255A41EA-9EC1-4E49-9726-3F652E41EF7A}">
      <dgm:prSet/>
      <dgm:spPr/>
      <dgm:t>
        <a:bodyPr/>
        <a:lstStyle/>
        <a:p>
          <a:pPr algn="l"/>
          <a:endParaRPr lang="pl-PL"/>
        </a:p>
      </dgm:t>
    </dgm:pt>
    <dgm:pt modelId="{2DADDCB7-8FC8-423C-A328-B337093ECC1D}">
      <dgm:prSet phldrT="[Tekst]" custT="1"/>
      <dgm:spPr/>
      <dgm:t>
        <a:bodyPr/>
        <a:lstStyle/>
        <a:p>
          <a:pPr algn="l"/>
          <a:r>
            <a:rPr lang="pl-PL" sz="2200" dirty="0"/>
            <a:t>8. Trwałość</a:t>
          </a:r>
        </a:p>
      </dgm:t>
    </dgm:pt>
    <dgm:pt modelId="{FD38B04F-05D3-420E-9B1D-F3F280F9106A}" type="parTrans" cxnId="{05FCDFC8-2D10-422B-A03C-3137231488F3}">
      <dgm:prSet/>
      <dgm:spPr/>
      <dgm:t>
        <a:bodyPr/>
        <a:lstStyle/>
        <a:p>
          <a:endParaRPr lang="pl-PL"/>
        </a:p>
      </dgm:t>
    </dgm:pt>
    <dgm:pt modelId="{A0F31482-A2D6-49BA-89BD-0807E241AD20}" type="sibTrans" cxnId="{05FCDFC8-2D10-422B-A03C-3137231488F3}">
      <dgm:prSet/>
      <dgm:spPr/>
      <dgm:t>
        <a:bodyPr/>
        <a:lstStyle/>
        <a:p>
          <a:endParaRPr lang="pl-PL"/>
        </a:p>
      </dgm:t>
    </dgm:pt>
    <dgm:pt modelId="{0A096D4E-FB67-4920-93D4-4B39F69E80B8}" type="pres">
      <dgm:prSet presAssocID="{9DAD9049-35A2-427C-8FCA-68D471D8D53B}" presName="vert0" presStyleCnt="0">
        <dgm:presLayoutVars>
          <dgm:dir/>
          <dgm:animOne val="branch"/>
          <dgm:animLvl val="lvl"/>
        </dgm:presLayoutVars>
      </dgm:prSet>
      <dgm:spPr/>
    </dgm:pt>
    <dgm:pt modelId="{BB2B0756-0B78-42FD-B288-EAAFA11E824D}" type="pres">
      <dgm:prSet presAssocID="{864A7307-AB48-40F1-9586-53A5973A14D9}" presName="thickLine" presStyleLbl="alignNode1" presStyleIdx="0" presStyleCnt="8"/>
      <dgm:spPr/>
    </dgm:pt>
    <dgm:pt modelId="{41509186-CF0F-4694-96DB-D41629CEBF1F}" type="pres">
      <dgm:prSet presAssocID="{864A7307-AB48-40F1-9586-53A5973A14D9}" presName="horz1" presStyleCnt="0"/>
      <dgm:spPr/>
    </dgm:pt>
    <dgm:pt modelId="{8DE2DA9F-673C-4AFB-BEDB-2B281F2FBEC3}" type="pres">
      <dgm:prSet presAssocID="{864A7307-AB48-40F1-9586-53A5973A14D9}" presName="tx1" presStyleLbl="revTx" presStyleIdx="0" presStyleCnt="8"/>
      <dgm:spPr/>
    </dgm:pt>
    <dgm:pt modelId="{9DCDF79D-3F0F-4DFA-A9B5-F8549B6E51C2}" type="pres">
      <dgm:prSet presAssocID="{864A7307-AB48-40F1-9586-53A5973A14D9}" presName="vert1" presStyleCnt="0"/>
      <dgm:spPr/>
    </dgm:pt>
    <dgm:pt modelId="{B219DB34-ED48-404D-A951-768DD9FAB00A}" type="pres">
      <dgm:prSet presAssocID="{8D6218CB-2C9F-4B9E-B5BC-DCDA4F384567}" presName="thickLine" presStyleLbl="alignNode1" presStyleIdx="1" presStyleCnt="8"/>
      <dgm:spPr/>
    </dgm:pt>
    <dgm:pt modelId="{EA61FAEE-1963-4389-A045-A85A8E4D38D6}" type="pres">
      <dgm:prSet presAssocID="{8D6218CB-2C9F-4B9E-B5BC-DCDA4F384567}" presName="horz1" presStyleCnt="0"/>
      <dgm:spPr/>
    </dgm:pt>
    <dgm:pt modelId="{0AF566F8-EBFB-4AF3-8420-91849CE58A7B}" type="pres">
      <dgm:prSet presAssocID="{8D6218CB-2C9F-4B9E-B5BC-DCDA4F384567}" presName="tx1" presStyleLbl="revTx" presStyleIdx="1" presStyleCnt="8"/>
      <dgm:spPr/>
    </dgm:pt>
    <dgm:pt modelId="{12661EAE-2FE2-417F-953E-3879162B4910}" type="pres">
      <dgm:prSet presAssocID="{8D6218CB-2C9F-4B9E-B5BC-DCDA4F384567}" presName="vert1" presStyleCnt="0"/>
      <dgm:spPr/>
    </dgm:pt>
    <dgm:pt modelId="{A0E02152-FB9E-42E9-A7F5-D82F1AFC61C6}" type="pres">
      <dgm:prSet presAssocID="{0F2C94C0-D9D9-4C7A-8965-281743712139}" presName="thickLine" presStyleLbl="alignNode1" presStyleIdx="2" presStyleCnt="8"/>
      <dgm:spPr/>
    </dgm:pt>
    <dgm:pt modelId="{0F4DB920-4A0D-46AB-ACCD-447DD37E2CB0}" type="pres">
      <dgm:prSet presAssocID="{0F2C94C0-D9D9-4C7A-8965-281743712139}" presName="horz1" presStyleCnt="0"/>
      <dgm:spPr/>
    </dgm:pt>
    <dgm:pt modelId="{8252279A-8815-40D4-95F0-EBD3C219FFB8}" type="pres">
      <dgm:prSet presAssocID="{0F2C94C0-D9D9-4C7A-8965-281743712139}" presName="tx1" presStyleLbl="revTx" presStyleIdx="2" presStyleCnt="8"/>
      <dgm:spPr/>
    </dgm:pt>
    <dgm:pt modelId="{DC57BFD3-F888-4E49-BAE3-FDF08BF2C5A8}" type="pres">
      <dgm:prSet presAssocID="{0F2C94C0-D9D9-4C7A-8965-281743712139}" presName="vert1" presStyleCnt="0"/>
      <dgm:spPr/>
    </dgm:pt>
    <dgm:pt modelId="{5695A6D0-E692-4ABE-87CC-AB50A775B3B4}" type="pres">
      <dgm:prSet presAssocID="{559A9024-7B00-41F9-B3B3-CC3BD3E352E3}" presName="thickLine" presStyleLbl="alignNode1" presStyleIdx="3" presStyleCnt="8"/>
      <dgm:spPr/>
    </dgm:pt>
    <dgm:pt modelId="{D0AD1077-1FB1-4A82-88E0-91D14822626D}" type="pres">
      <dgm:prSet presAssocID="{559A9024-7B00-41F9-B3B3-CC3BD3E352E3}" presName="horz1" presStyleCnt="0"/>
      <dgm:spPr/>
    </dgm:pt>
    <dgm:pt modelId="{A12CB3B7-D09D-4815-9FC1-A83479F7AA12}" type="pres">
      <dgm:prSet presAssocID="{559A9024-7B00-41F9-B3B3-CC3BD3E352E3}" presName="tx1" presStyleLbl="revTx" presStyleIdx="3" presStyleCnt="8"/>
      <dgm:spPr/>
    </dgm:pt>
    <dgm:pt modelId="{7ED9DAEC-141F-4DDA-A29E-2153CD013807}" type="pres">
      <dgm:prSet presAssocID="{559A9024-7B00-41F9-B3B3-CC3BD3E352E3}" presName="vert1" presStyleCnt="0"/>
      <dgm:spPr/>
    </dgm:pt>
    <dgm:pt modelId="{A6BEFE3D-2D6A-4562-A58E-26DD82EAC630}" type="pres">
      <dgm:prSet presAssocID="{8C710B06-764F-406A-A317-95CF89ADD398}" presName="thickLine" presStyleLbl="alignNode1" presStyleIdx="4" presStyleCnt="8"/>
      <dgm:spPr/>
    </dgm:pt>
    <dgm:pt modelId="{6E31B817-8025-4E0E-96F1-E15C95042D53}" type="pres">
      <dgm:prSet presAssocID="{8C710B06-764F-406A-A317-95CF89ADD398}" presName="horz1" presStyleCnt="0"/>
      <dgm:spPr/>
    </dgm:pt>
    <dgm:pt modelId="{3E7E0C17-3839-49D9-885E-0C00553EC53F}" type="pres">
      <dgm:prSet presAssocID="{8C710B06-764F-406A-A317-95CF89ADD398}" presName="tx1" presStyleLbl="revTx" presStyleIdx="4" presStyleCnt="8"/>
      <dgm:spPr/>
    </dgm:pt>
    <dgm:pt modelId="{9942E0D5-866A-493B-9479-5AF940380396}" type="pres">
      <dgm:prSet presAssocID="{8C710B06-764F-406A-A317-95CF89ADD398}" presName="vert1" presStyleCnt="0"/>
      <dgm:spPr/>
    </dgm:pt>
    <dgm:pt modelId="{F3500F84-C2D9-4D76-8643-186CAEEFDFE5}" type="pres">
      <dgm:prSet presAssocID="{0D87EBA9-0292-4D6C-AC87-DD92590D068C}" presName="thickLine" presStyleLbl="alignNode1" presStyleIdx="5" presStyleCnt="8"/>
      <dgm:spPr/>
    </dgm:pt>
    <dgm:pt modelId="{89E6CE38-5980-4FE3-8B5A-B66B3954714F}" type="pres">
      <dgm:prSet presAssocID="{0D87EBA9-0292-4D6C-AC87-DD92590D068C}" presName="horz1" presStyleCnt="0"/>
      <dgm:spPr/>
    </dgm:pt>
    <dgm:pt modelId="{20BED5DC-596D-430B-B610-B2E199A56F3C}" type="pres">
      <dgm:prSet presAssocID="{0D87EBA9-0292-4D6C-AC87-DD92590D068C}" presName="tx1" presStyleLbl="revTx" presStyleIdx="5" presStyleCnt="8"/>
      <dgm:spPr/>
    </dgm:pt>
    <dgm:pt modelId="{BB84DE8C-AABC-4389-BB88-A196D3FCEE1C}" type="pres">
      <dgm:prSet presAssocID="{0D87EBA9-0292-4D6C-AC87-DD92590D068C}" presName="vert1" presStyleCnt="0"/>
      <dgm:spPr/>
    </dgm:pt>
    <dgm:pt modelId="{397C7E17-CF10-4610-8B8E-F0A0DE3888AE}" type="pres">
      <dgm:prSet presAssocID="{5554144D-7650-4138-96A5-D022E127D628}" presName="thickLine" presStyleLbl="alignNode1" presStyleIdx="6" presStyleCnt="8"/>
      <dgm:spPr/>
    </dgm:pt>
    <dgm:pt modelId="{3B6D4CD1-1684-4AC0-862B-BF60AE43B26A}" type="pres">
      <dgm:prSet presAssocID="{5554144D-7650-4138-96A5-D022E127D628}" presName="horz1" presStyleCnt="0"/>
      <dgm:spPr/>
    </dgm:pt>
    <dgm:pt modelId="{1F010B1E-141D-4950-95A5-BA71FD31CDC0}" type="pres">
      <dgm:prSet presAssocID="{5554144D-7650-4138-96A5-D022E127D628}" presName="tx1" presStyleLbl="revTx" presStyleIdx="6" presStyleCnt="8"/>
      <dgm:spPr/>
    </dgm:pt>
    <dgm:pt modelId="{D79165DC-8159-4634-9435-7600FD599ACD}" type="pres">
      <dgm:prSet presAssocID="{5554144D-7650-4138-96A5-D022E127D628}" presName="vert1" presStyleCnt="0"/>
      <dgm:spPr/>
    </dgm:pt>
    <dgm:pt modelId="{AC4985A5-FC79-4665-971D-C96550D9BFD7}" type="pres">
      <dgm:prSet presAssocID="{2DADDCB7-8FC8-423C-A328-B337093ECC1D}" presName="thickLine" presStyleLbl="alignNode1" presStyleIdx="7" presStyleCnt="8"/>
      <dgm:spPr/>
    </dgm:pt>
    <dgm:pt modelId="{4961B8D3-6F3A-4224-AD8C-6B1119733DA3}" type="pres">
      <dgm:prSet presAssocID="{2DADDCB7-8FC8-423C-A328-B337093ECC1D}" presName="horz1" presStyleCnt="0"/>
      <dgm:spPr/>
    </dgm:pt>
    <dgm:pt modelId="{84CE2D78-D979-43A7-95AB-CBC84F8861DE}" type="pres">
      <dgm:prSet presAssocID="{2DADDCB7-8FC8-423C-A328-B337093ECC1D}" presName="tx1" presStyleLbl="revTx" presStyleIdx="7" presStyleCnt="8"/>
      <dgm:spPr/>
    </dgm:pt>
    <dgm:pt modelId="{CA428DC1-5B5D-469D-A8D6-064766FEE1E1}" type="pres">
      <dgm:prSet presAssocID="{2DADDCB7-8FC8-423C-A328-B337093ECC1D}" presName="vert1" presStyleCnt="0"/>
      <dgm:spPr/>
    </dgm:pt>
  </dgm:ptLst>
  <dgm:cxnLst>
    <dgm:cxn modelId="{584CA620-18CE-4FC8-B224-7F42D75F7344}" type="presOf" srcId="{2DADDCB7-8FC8-423C-A328-B337093ECC1D}" destId="{84CE2D78-D979-43A7-95AB-CBC84F8861DE}" srcOrd="0" destOrd="0" presId="urn:microsoft.com/office/officeart/2008/layout/LinedList"/>
    <dgm:cxn modelId="{B864CA21-D787-4587-B75F-04BF2C4A4846}" type="presOf" srcId="{5554144D-7650-4138-96A5-D022E127D628}" destId="{1F010B1E-141D-4950-95A5-BA71FD31CDC0}" srcOrd="0" destOrd="0" presId="urn:microsoft.com/office/officeart/2008/layout/LinedList"/>
    <dgm:cxn modelId="{43E56131-DF13-4672-B097-2E176BA03023}" type="presOf" srcId="{0F2C94C0-D9D9-4C7A-8965-281743712139}" destId="{8252279A-8815-40D4-95F0-EBD3C219FFB8}" srcOrd="0" destOrd="0" presId="urn:microsoft.com/office/officeart/2008/layout/LinedList"/>
    <dgm:cxn modelId="{66881745-65B6-4DC9-94A4-47B114E45823}" srcId="{9DAD9049-35A2-427C-8FCA-68D471D8D53B}" destId="{559A9024-7B00-41F9-B3B3-CC3BD3E352E3}" srcOrd="3" destOrd="0" parTransId="{B869C442-B237-4589-816C-C43BFF87722E}" sibTransId="{21285A74-0C2F-49A7-9F2C-BD9FB3E51D26}"/>
    <dgm:cxn modelId="{49E6F846-A304-4AC8-97B0-C40E98D21F1B}" type="presOf" srcId="{0D87EBA9-0292-4D6C-AC87-DD92590D068C}" destId="{20BED5DC-596D-430B-B610-B2E199A56F3C}" srcOrd="0" destOrd="0" presId="urn:microsoft.com/office/officeart/2008/layout/LinedList"/>
    <dgm:cxn modelId="{FCBC9168-5347-4617-83BB-A016A3F7BFEE}" type="presOf" srcId="{8D6218CB-2C9F-4B9E-B5BC-DCDA4F384567}" destId="{0AF566F8-EBFB-4AF3-8420-91849CE58A7B}" srcOrd="0" destOrd="0" presId="urn:microsoft.com/office/officeart/2008/layout/LinedList"/>
    <dgm:cxn modelId="{94A4FE5A-5159-4DE7-B73B-1B5E95151D6D}" type="presOf" srcId="{559A9024-7B00-41F9-B3B3-CC3BD3E352E3}" destId="{A12CB3B7-D09D-4815-9FC1-A83479F7AA12}" srcOrd="0" destOrd="0" presId="urn:microsoft.com/office/officeart/2008/layout/LinedList"/>
    <dgm:cxn modelId="{4AF53D7F-9A54-4176-A595-2EEB584A0929}" srcId="{9DAD9049-35A2-427C-8FCA-68D471D8D53B}" destId="{864A7307-AB48-40F1-9586-53A5973A14D9}" srcOrd="0" destOrd="0" parTransId="{D3A386F7-EC46-45B7-A29F-E7BA3E705EF1}" sibTransId="{66709CB1-93C4-40F4-B460-185E8D3D1E9A}"/>
    <dgm:cxn modelId="{DF6CE08A-20E3-4743-8D16-27261CB7B0CD}" srcId="{9DAD9049-35A2-427C-8FCA-68D471D8D53B}" destId="{8C710B06-764F-406A-A317-95CF89ADD398}" srcOrd="4" destOrd="0" parTransId="{F7A731C7-A0AC-4054-97DC-96626FF9BFB1}" sibTransId="{645E6592-061A-4B6B-A5FB-DA89D9FAFFB4}"/>
    <dgm:cxn modelId="{FC914396-DCDC-4591-8185-AE426FFD9D73}" type="presOf" srcId="{9DAD9049-35A2-427C-8FCA-68D471D8D53B}" destId="{0A096D4E-FB67-4920-93D4-4B39F69E80B8}" srcOrd="0" destOrd="0" presId="urn:microsoft.com/office/officeart/2008/layout/LinedList"/>
    <dgm:cxn modelId="{C7F03999-F58F-41B5-8FCD-BDB97FC0333F}" srcId="{9DAD9049-35A2-427C-8FCA-68D471D8D53B}" destId="{5554144D-7650-4138-96A5-D022E127D628}" srcOrd="6" destOrd="0" parTransId="{E5B5B6B8-61CD-480E-AC58-3804F217D95F}" sibTransId="{E579D5BA-CEA3-4069-8DC6-7B76158F4656}"/>
    <dgm:cxn modelId="{0750CFB1-45E2-4F5D-B2B9-0DCD5C13D765}" type="presOf" srcId="{864A7307-AB48-40F1-9586-53A5973A14D9}" destId="{8DE2DA9F-673C-4AFB-BEDB-2B281F2FBEC3}" srcOrd="0" destOrd="0" presId="urn:microsoft.com/office/officeart/2008/layout/LinedList"/>
    <dgm:cxn modelId="{05FCDFC8-2D10-422B-A03C-3137231488F3}" srcId="{9DAD9049-35A2-427C-8FCA-68D471D8D53B}" destId="{2DADDCB7-8FC8-423C-A328-B337093ECC1D}" srcOrd="7" destOrd="0" parTransId="{FD38B04F-05D3-420E-9B1D-F3F280F9106A}" sibTransId="{A0F31482-A2D6-49BA-89BD-0807E241AD20}"/>
    <dgm:cxn modelId="{C8DE66DB-3FCB-46E9-ACA2-28014B504478}" srcId="{9DAD9049-35A2-427C-8FCA-68D471D8D53B}" destId="{0F2C94C0-D9D9-4C7A-8965-281743712139}" srcOrd="2" destOrd="0" parTransId="{D1CEB315-E07E-42D5-B180-D14364951335}" sibTransId="{71563B25-CFA4-47FA-BA17-9D4F07817383}"/>
    <dgm:cxn modelId="{FF67F9DD-9614-4D8C-B0AA-3F3B233309DF}" srcId="{9DAD9049-35A2-427C-8FCA-68D471D8D53B}" destId="{8D6218CB-2C9F-4B9E-B5BC-DCDA4F384567}" srcOrd="1" destOrd="0" parTransId="{348CAE9B-E1D8-47F2-B292-B71C529A0FB1}" sibTransId="{C1B4C63E-D7E0-4DAB-919D-BA695559CF96}"/>
    <dgm:cxn modelId="{9FD4E7E4-80C8-4366-9B55-33642A6B9EA4}" type="presOf" srcId="{8C710B06-764F-406A-A317-95CF89ADD398}" destId="{3E7E0C17-3839-49D9-885E-0C00553EC53F}" srcOrd="0" destOrd="0" presId="urn:microsoft.com/office/officeart/2008/layout/LinedList"/>
    <dgm:cxn modelId="{255A41EA-9EC1-4E49-9726-3F652E41EF7A}" srcId="{9DAD9049-35A2-427C-8FCA-68D471D8D53B}" destId="{0D87EBA9-0292-4D6C-AC87-DD92590D068C}" srcOrd="5" destOrd="0" parTransId="{13109E9B-3F94-4492-B2C6-9EBE31C11F31}" sibTransId="{5732F0F0-85BB-412F-8D3E-D9D963B980E3}"/>
    <dgm:cxn modelId="{8B308702-39C2-4A70-BD72-953AA5597E62}" type="presParOf" srcId="{0A096D4E-FB67-4920-93D4-4B39F69E80B8}" destId="{BB2B0756-0B78-42FD-B288-EAAFA11E824D}" srcOrd="0" destOrd="0" presId="urn:microsoft.com/office/officeart/2008/layout/LinedList"/>
    <dgm:cxn modelId="{1310AD4E-FE42-4C15-83FE-1E85468E9937}" type="presParOf" srcId="{0A096D4E-FB67-4920-93D4-4B39F69E80B8}" destId="{41509186-CF0F-4694-96DB-D41629CEBF1F}" srcOrd="1" destOrd="0" presId="urn:microsoft.com/office/officeart/2008/layout/LinedList"/>
    <dgm:cxn modelId="{C0633B8D-64E6-4D83-9C4A-0DF47D98F7B1}" type="presParOf" srcId="{41509186-CF0F-4694-96DB-D41629CEBF1F}" destId="{8DE2DA9F-673C-4AFB-BEDB-2B281F2FBEC3}" srcOrd="0" destOrd="0" presId="urn:microsoft.com/office/officeart/2008/layout/LinedList"/>
    <dgm:cxn modelId="{FC517F6A-13C4-4F07-B9FC-324CD232515F}" type="presParOf" srcId="{41509186-CF0F-4694-96DB-D41629CEBF1F}" destId="{9DCDF79D-3F0F-4DFA-A9B5-F8549B6E51C2}" srcOrd="1" destOrd="0" presId="urn:microsoft.com/office/officeart/2008/layout/LinedList"/>
    <dgm:cxn modelId="{3EE42BC8-E74E-4E82-8191-5BA74C9676E2}" type="presParOf" srcId="{0A096D4E-FB67-4920-93D4-4B39F69E80B8}" destId="{B219DB34-ED48-404D-A951-768DD9FAB00A}" srcOrd="2" destOrd="0" presId="urn:microsoft.com/office/officeart/2008/layout/LinedList"/>
    <dgm:cxn modelId="{394829AA-6934-419B-BB85-5500A5AAE01E}" type="presParOf" srcId="{0A096D4E-FB67-4920-93D4-4B39F69E80B8}" destId="{EA61FAEE-1963-4389-A045-A85A8E4D38D6}" srcOrd="3" destOrd="0" presId="urn:microsoft.com/office/officeart/2008/layout/LinedList"/>
    <dgm:cxn modelId="{5B5D6C7B-0F6D-400F-9FF7-5FB97D2BD171}" type="presParOf" srcId="{EA61FAEE-1963-4389-A045-A85A8E4D38D6}" destId="{0AF566F8-EBFB-4AF3-8420-91849CE58A7B}" srcOrd="0" destOrd="0" presId="urn:microsoft.com/office/officeart/2008/layout/LinedList"/>
    <dgm:cxn modelId="{6967E909-30C1-4313-928A-979A546A192E}" type="presParOf" srcId="{EA61FAEE-1963-4389-A045-A85A8E4D38D6}" destId="{12661EAE-2FE2-417F-953E-3879162B4910}" srcOrd="1" destOrd="0" presId="urn:microsoft.com/office/officeart/2008/layout/LinedList"/>
    <dgm:cxn modelId="{DDA58BE8-7DE0-4F9F-9DE4-6B3378D0714C}" type="presParOf" srcId="{0A096D4E-FB67-4920-93D4-4B39F69E80B8}" destId="{A0E02152-FB9E-42E9-A7F5-D82F1AFC61C6}" srcOrd="4" destOrd="0" presId="urn:microsoft.com/office/officeart/2008/layout/LinedList"/>
    <dgm:cxn modelId="{BE8AD2FE-C4A8-4F9A-AAE0-D6DD2FEBB4D0}" type="presParOf" srcId="{0A096D4E-FB67-4920-93D4-4B39F69E80B8}" destId="{0F4DB920-4A0D-46AB-ACCD-447DD37E2CB0}" srcOrd="5" destOrd="0" presId="urn:microsoft.com/office/officeart/2008/layout/LinedList"/>
    <dgm:cxn modelId="{9D4241AE-1879-43A4-8352-2742B0217BBE}" type="presParOf" srcId="{0F4DB920-4A0D-46AB-ACCD-447DD37E2CB0}" destId="{8252279A-8815-40D4-95F0-EBD3C219FFB8}" srcOrd="0" destOrd="0" presId="urn:microsoft.com/office/officeart/2008/layout/LinedList"/>
    <dgm:cxn modelId="{C9E25F09-0E64-4BDE-A476-5A972FF8F770}" type="presParOf" srcId="{0F4DB920-4A0D-46AB-ACCD-447DD37E2CB0}" destId="{DC57BFD3-F888-4E49-BAE3-FDF08BF2C5A8}" srcOrd="1" destOrd="0" presId="urn:microsoft.com/office/officeart/2008/layout/LinedList"/>
    <dgm:cxn modelId="{78AAC31D-3590-417A-A3AD-0643A14DEF9C}" type="presParOf" srcId="{0A096D4E-FB67-4920-93D4-4B39F69E80B8}" destId="{5695A6D0-E692-4ABE-87CC-AB50A775B3B4}" srcOrd="6" destOrd="0" presId="urn:microsoft.com/office/officeart/2008/layout/LinedList"/>
    <dgm:cxn modelId="{C232EB59-5C4E-487A-99F2-C5CE0987C6CD}" type="presParOf" srcId="{0A096D4E-FB67-4920-93D4-4B39F69E80B8}" destId="{D0AD1077-1FB1-4A82-88E0-91D14822626D}" srcOrd="7" destOrd="0" presId="urn:microsoft.com/office/officeart/2008/layout/LinedList"/>
    <dgm:cxn modelId="{74EB8CD5-DB80-40D0-A7A7-A239DEBA2539}" type="presParOf" srcId="{D0AD1077-1FB1-4A82-88E0-91D14822626D}" destId="{A12CB3B7-D09D-4815-9FC1-A83479F7AA12}" srcOrd="0" destOrd="0" presId="urn:microsoft.com/office/officeart/2008/layout/LinedList"/>
    <dgm:cxn modelId="{26DC4A7B-5287-4489-BB40-9C015D49E683}" type="presParOf" srcId="{D0AD1077-1FB1-4A82-88E0-91D14822626D}" destId="{7ED9DAEC-141F-4DDA-A29E-2153CD013807}" srcOrd="1" destOrd="0" presId="urn:microsoft.com/office/officeart/2008/layout/LinedList"/>
    <dgm:cxn modelId="{2C83D8A8-ADB3-46F9-8A11-AC6368CD01D4}" type="presParOf" srcId="{0A096D4E-FB67-4920-93D4-4B39F69E80B8}" destId="{A6BEFE3D-2D6A-4562-A58E-26DD82EAC630}" srcOrd="8" destOrd="0" presId="urn:microsoft.com/office/officeart/2008/layout/LinedList"/>
    <dgm:cxn modelId="{EDC5A9FA-C2C2-421B-818B-1CB07FCAFDB8}" type="presParOf" srcId="{0A096D4E-FB67-4920-93D4-4B39F69E80B8}" destId="{6E31B817-8025-4E0E-96F1-E15C95042D53}" srcOrd="9" destOrd="0" presId="urn:microsoft.com/office/officeart/2008/layout/LinedList"/>
    <dgm:cxn modelId="{33886963-4E97-4D4C-ABFD-DE9550BF601F}" type="presParOf" srcId="{6E31B817-8025-4E0E-96F1-E15C95042D53}" destId="{3E7E0C17-3839-49D9-885E-0C00553EC53F}" srcOrd="0" destOrd="0" presId="urn:microsoft.com/office/officeart/2008/layout/LinedList"/>
    <dgm:cxn modelId="{AA945156-1484-4464-8FD7-A8F6246ACABE}" type="presParOf" srcId="{6E31B817-8025-4E0E-96F1-E15C95042D53}" destId="{9942E0D5-866A-493B-9479-5AF940380396}" srcOrd="1" destOrd="0" presId="urn:microsoft.com/office/officeart/2008/layout/LinedList"/>
    <dgm:cxn modelId="{829E9FC7-21FF-4C41-9C23-B7D35464BA60}" type="presParOf" srcId="{0A096D4E-FB67-4920-93D4-4B39F69E80B8}" destId="{F3500F84-C2D9-4D76-8643-186CAEEFDFE5}" srcOrd="10" destOrd="0" presId="urn:microsoft.com/office/officeart/2008/layout/LinedList"/>
    <dgm:cxn modelId="{DD37BDB5-7568-4277-83B0-9652E760608B}" type="presParOf" srcId="{0A096D4E-FB67-4920-93D4-4B39F69E80B8}" destId="{89E6CE38-5980-4FE3-8B5A-B66B3954714F}" srcOrd="11" destOrd="0" presId="urn:microsoft.com/office/officeart/2008/layout/LinedList"/>
    <dgm:cxn modelId="{CC7FB281-0C18-47B3-BB5A-6431148EF7ED}" type="presParOf" srcId="{89E6CE38-5980-4FE3-8B5A-B66B3954714F}" destId="{20BED5DC-596D-430B-B610-B2E199A56F3C}" srcOrd="0" destOrd="0" presId="urn:microsoft.com/office/officeart/2008/layout/LinedList"/>
    <dgm:cxn modelId="{C7E4B615-6D53-41B2-93FD-E5A0A4941491}" type="presParOf" srcId="{89E6CE38-5980-4FE3-8B5A-B66B3954714F}" destId="{BB84DE8C-AABC-4389-BB88-A196D3FCEE1C}" srcOrd="1" destOrd="0" presId="urn:microsoft.com/office/officeart/2008/layout/LinedList"/>
    <dgm:cxn modelId="{A7213BE3-475E-4CCF-84AC-BB4DB24EF2C6}" type="presParOf" srcId="{0A096D4E-FB67-4920-93D4-4B39F69E80B8}" destId="{397C7E17-CF10-4610-8B8E-F0A0DE3888AE}" srcOrd="12" destOrd="0" presId="urn:microsoft.com/office/officeart/2008/layout/LinedList"/>
    <dgm:cxn modelId="{581C4EAD-F701-4354-9806-75C4E19EA739}" type="presParOf" srcId="{0A096D4E-FB67-4920-93D4-4B39F69E80B8}" destId="{3B6D4CD1-1684-4AC0-862B-BF60AE43B26A}" srcOrd="13" destOrd="0" presId="urn:microsoft.com/office/officeart/2008/layout/LinedList"/>
    <dgm:cxn modelId="{5CC3509E-285B-446B-BF85-B6E0D5714C31}" type="presParOf" srcId="{3B6D4CD1-1684-4AC0-862B-BF60AE43B26A}" destId="{1F010B1E-141D-4950-95A5-BA71FD31CDC0}" srcOrd="0" destOrd="0" presId="urn:microsoft.com/office/officeart/2008/layout/LinedList"/>
    <dgm:cxn modelId="{84814D0B-FDF2-493A-8786-78F6EB9BD8A3}" type="presParOf" srcId="{3B6D4CD1-1684-4AC0-862B-BF60AE43B26A}" destId="{D79165DC-8159-4634-9435-7600FD599ACD}" srcOrd="1" destOrd="0" presId="urn:microsoft.com/office/officeart/2008/layout/LinedList"/>
    <dgm:cxn modelId="{536F208B-593F-4E83-BBFA-AA9766538C60}" type="presParOf" srcId="{0A096D4E-FB67-4920-93D4-4B39F69E80B8}" destId="{AC4985A5-FC79-4665-971D-C96550D9BFD7}" srcOrd="14" destOrd="0" presId="urn:microsoft.com/office/officeart/2008/layout/LinedList"/>
    <dgm:cxn modelId="{D1EA2070-1D36-424B-A133-6BA3DE056FAC}" type="presParOf" srcId="{0A096D4E-FB67-4920-93D4-4B39F69E80B8}" destId="{4961B8D3-6F3A-4224-AD8C-6B1119733DA3}" srcOrd="15" destOrd="0" presId="urn:microsoft.com/office/officeart/2008/layout/LinedList"/>
    <dgm:cxn modelId="{9C6933C0-5919-419D-85C3-F0037B7C21A6}" type="presParOf" srcId="{4961B8D3-6F3A-4224-AD8C-6B1119733DA3}" destId="{84CE2D78-D979-43A7-95AB-CBC84F8861DE}" srcOrd="0" destOrd="0" presId="urn:microsoft.com/office/officeart/2008/layout/LinedList"/>
    <dgm:cxn modelId="{917E47C0-B65A-4D49-972D-2117837CED69}" type="presParOf" srcId="{4961B8D3-6F3A-4224-AD8C-6B1119733DA3}" destId="{CA428DC1-5B5D-469D-A8D6-064766FEE1E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22EDCE-ADDE-4AAE-9097-AEB4F4FB0FF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55B636E3-5965-489D-891A-B01DCDCA9346}">
      <dgm:prSet phldrT="[Tekst]" custT="1"/>
      <dgm:spPr>
        <a:xfrm>
          <a:off x="0" y="3183"/>
          <a:ext cx="4419600" cy="2114979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pl-PL" sz="2400" b="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UMOWA PARTNERSKA </a:t>
          </a:r>
          <a:br>
            <a:rPr lang="pl-PL" sz="2400" b="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</a:br>
          <a:r>
            <a:rPr lang="pl-PL" sz="2400" b="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(</a:t>
          </a:r>
          <a:r>
            <a:rPr lang="pl-PL" sz="2400" b="1" dirty="0" err="1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Partnership</a:t>
          </a:r>
          <a:r>
            <a:rPr lang="pl-PL" sz="2400" b="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 Agreement)</a:t>
          </a:r>
        </a:p>
        <a:p>
          <a:pPr>
            <a:buNone/>
          </a:pPr>
          <a:r>
            <a:rPr lang="pl-PL" sz="2400" b="1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reguluje zasady współpracy między partnerami projektu</a:t>
          </a:r>
          <a:endParaRPr lang="en-GB" sz="24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gm:t>
    </dgm:pt>
    <dgm:pt modelId="{AC7D4DED-6303-498A-9885-9420F93FA8DD}" type="parTrans" cxnId="{84E60F04-F722-49FB-94F5-7E9C07C82F13}">
      <dgm:prSet/>
      <dgm:spPr/>
      <dgm:t>
        <a:bodyPr/>
        <a:lstStyle/>
        <a:p>
          <a:endParaRPr lang="en-GB"/>
        </a:p>
      </dgm:t>
    </dgm:pt>
    <dgm:pt modelId="{C4E6CCE9-0787-44DB-B7E0-D847260CEC3B}" type="sibTrans" cxnId="{84E60F04-F722-49FB-94F5-7E9C07C82F13}">
      <dgm:prSet/>
      <dgm:spPr>
        <a:xfrm rot="5432642">
          <a:off x="1827861" y="2071845"/>
          <a:ext cx="735637" cy="95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gm:spPr>
      <dgm:t>
        <a:bodyPr/>
        <a:lstStyle/>
        <a:p>
          <a:pPr>
            <a:buNone/>
          </a:pPr>
          <a:endParaRPr lang="en-GB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B8B37A7-B56F-4FDE-9551-0946A40F0C1E}">
      <dgm:prSet phldrT="[Tekst]" custT="1"/>
      <dgm:spPr>
        <a:xfrm>
          <a:off x="736583" y="2977267"/>
          <a:ext cx="2895615" cy="1518576"/>
        </a:xfrm>
        <a:prstGeom prst="roundRect">
          <a:avLst>
            <a:gd name="adj" fmla="val 10000"/>
          </a:avLst>
        </a:prstGeom>
        <a:solidFill>
          <a:srgbClr val="1F497D">
            <a:lumMod val="20000"/>
            <a:lumOff val="80000"/>
          </a:srgb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Dostarczenie do WS podpisanej umowy partnerskiej 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jest warunkiem  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otrzymania zaliczki</a:t>
          </a:r>
          <a:endParaRPr lang="en-GB" sz="1800" b="1" kern="12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gm:t>
    </dgm:pt>
    <dgm:pt modelId="{37EF7032-B68B-41BF-8E44-AC61DD4A6B7C}" type="parTrans" cxnId="{5E803561-56DD-475C-A985-C07F1729B4C8}">
      <dgm:prSet/>
      <dgm:spPr/>
      <dgm:t>
        <a:bodyPr/>
        <a:lstStyle/>
        <a:p>
          <a:endParaRPr lang="en-GB"/>
        </a:p>
      </dgm:t>
    </dgm:pt>
    <dgm:pt modelId="{1798C9E6-BDD2-4E60-A167-C45B535870C6}" type="sibTrans" cxnId="{5E803561-56DD-475C-A985-C07F1729B4C8}">
      <dgm:prSet/>
      <dgm:spPr/>
      <dgm:t>
        <a:bodyPr/>
        <a:lstStyle/>
        <a:p>
          <a:endParaRPr lang="en-GB"/>
        </a:p>
      </dgm:t>
    </dgm:pt>
    <dgm:pt modelId="{75DCC10E-C5F9-46F5-AC6D-2485419712CC}" type="pres">
      <dgm:prSet presAssocID="{2322EDCE-ADDE-4AAE-9097-AEB4F4FB0FF5}" presName="linearFlow" presStyleCnt="0">
        <dgm:presLayoutVars>
          <dgm:resizeHandles val="exact"/>
        </dgm:presLayoutVars>
      </dgm:prSet>
      <dgm:spPr/>
    </dgm:pt>
    <dgm:pt modelId="{ED984300-C60E-43EA-A300-E6E40DC38C3F}" type="pres">
      <dgm:prSet presAssocID="{55B636E3-5965-489D-891A-B01DCDCA9346}" presName="node" presStyleLbl="node1" presStyleIdx="0" presStyleCnt="2" custScaleX="88883">
        <dgm:presLayoutVars>
          <dgm:bulletEnabled val="1"/>
        </dgm:presLayoutVars>
      </dgm:prSet>
      <dgm:spPr/>
    </dgm:pt>
    <dgm:pt modelId="{45877305-DA1D-4D77-9163-57327A311C56}" type="pres">
      <dgm:prSet presAssocID="{C4E6CCE9-0787-44DB-B7E0-D847260CEC3B}" presName="sibTrans" presStyleLbl="sibTrans2D1" presStyleIdx="0" presStyleCnt="1" custScaleX="114166"/>
      <dgm:spPr/>
    </dgm:pt>
    <dgm:pt modelId="{B26A25EE-4C08-47C9-B786-DAFC0CA33462}" type="pres">
      <dgm:prSet presAssocID="{C4E6CCE9-0787-44DB-B7E0-D847260CEC3B}" presName="connectorText" presStyleLbl="sibTrans2D1" presStyleIdx="0" presStyleCnt="1"/>
      <dgm:spPr/>
    </dgm:pt>
    <dgm:pt modelId="{4349EEC7-3CAE-4E62-818A-FAEFFF8D591A}" type="pres">
      <dgm:prSet presAssocID="{5B8B37A7-B56F-4FDE-9551-0946A40F0C1E}" presName="node" presStyleLbl="node1" presStyleIdx="1" presStyleCnt="2" custScaleX="58234" custScaleY="71801" custLinFactNeighborX="-1029" custLinFactNeighborY="-13430">
        <dgm:presLayoutVars>
          <dgm:bulletEnabled val="1"/>
        </dgm:presLayoutVars>
      </dgm:prSet>
      <dgm:spPr/>
    </dgm:pt>
  </dgm:ptLst>
  <dgm:cxnLst>
    <dgm:cxn modelId="{84E60F04-F722-49FB-94F5-7E9C07C82F13}" srcId="{2322EDCE-ADDE-4AAE-9097-AEB4F4FB0FF5}" destId="{55B636E3-5965-489D-891A-B01DCDCA9346}" srcOrd="0" destOrd="0" parTransId="{AC7D4DED-6303-498A-9885-9420F93FA8DD}" sibTransId="{C4E6CCE9-0787-44DB-B7E0-D847260CEC3B}"/>
    <dgm:cxn modelId="{F36AFB19-C8E3-4DD2-9C7D-B53CFFD61CD5}" type="presOf" srcId="{C4E6CCE9-0787-44DB-B7E0-D847260CEC3B}" destId="{45877305-DA1D-4D77-9163-57327A311C56}" srcOrd="0" destOrd="0" presId="urn:microsoft.com/office/officeart/2005/8/layout/process2"/>
    <dgm:cxn modelId="{5E803561-56DD-475C-A985-C07F1729B4C8}" srcId="{2322EDCE-ADDE-4AAE-9097-AEB4F4FB0FF5}" destId="{5B8B37A7-B56F-4FDE-9551-0946A40F0C1E}" srcOrd="1" destOrd="0" parTransId="{37EF7032-B68B-41BF-8E44-AC61DD4A6B7C}" sibTransId="{1798C9E6-BDD2-4E60-A167-C45B535870C6}"/>
    <dgm:cxn modelId="{4E3C6093-54D9-486E-BC68-7922B12A0B0B}" type="presOf" srcId="{55B636E3-5965-489D-891A-B01DCDCA9346}" destId="{ED984300-C60E-43EA-A300-E6E40DC38C3F}" srcOrd="0" destOrd="0" presId="urn:microsoft.com/office/officeart/2005/8/layout/process2"/>
    <dgm:cxn modelId="{976832B2-AF5E-442A-9D89-A41703FE1762}" type="presOf" srcId="{5B8B37A7-B56F-4FDE-9551-0946A40F0C1E}" destId="{4349EEC7-3CAE-4E62-818A-FAEFFF8D591A}" srcOrd="0" destOrd="0" presId="urn:microsoft.com/office/officeart/2005/8/layout/process2"/>
    <dgm:cxn modelId="{907AD5B5-0AA0-4635-A026-11A17F984B2D}" type="presOf" srcId="{2322EDCE-ADDE-4AAE-9097-AEB4F4FB0FF5}" destId="{75DCC10E-C5F9-46F5-AC6D-2485419712CC}" srcOrd="0" destOrd="0" presId="urn:microsoft.com/office/officeart/2005/8/layout/process2"/>
    <dgm:cxn modelId="{56D232C3-880D-4FD5-9023-6FAB30C94710}" type="presOf" srcId="{C4E6CCE9-0787-44DB-B7E0-D847260CEC3B}" destId="{B26A25EE-4C08-47C9-B786-DAFC0CA33462}" srcOrd="1" destOrd="0" presId="urn:microsoft.com/office/officeart/2005/8/layout/process2"/>
    <dgm:cxn modelId="{628B732F-A307-47C2-BCFE-DCA564C61E16}" type="presParOf" srcId="{75DCC10E-C5F9-46F5-AC6D-2485419712CC}" destId="{ED984300-C60E-43EA-A300-E6E40DC38C3F}" srcOrd="0" destOrd="0" presId="urn:microsoft.com/office/officeart/2005/8/layout/process2"/>
    <dgm:cxn modelId="{0422ECAC-61A4-4A9E-A011-67C4680D3AA9}" type="presParOf" srcId="{75DCC10E-C5F9-46F5-AC6D-2485419712CC}" destId="{45877305-DA1D-4D77-9163-57327A311C56}" srcOrd="1" destOrd="0" presId="urn:microsoft.com/office/officeart/2005/8/layout/process2"/>
    <dgm:cxn modelId="{BA908EC3-5034-40FD-A3DE-18CF6E685B0A}" type="presParOf" srcId="{45877305-DA1D-4D77-9163-57327A311C56}" destId="{B26A25EE-4C08-47C9-B786-DAFC0CA33462}" srcOrd="0" destOrd="0" presId="urn:microsoft.com/office/officeart/2005/8/layout/process2"/>
    <dgm:cxn modelId="{2B1729AF-0208-47A4-B937-71B639E2EC68}" type="presParOf" srcId="{75DCC10E-C5F9-46F5-AC6D-2485419712CC}" destId="{4349EEC7-3CAE-4E62-818A-FAEFFF8D591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4870C2-2C4B-4F84-AA48-5A4C70074BD7}" type="doc">
      <dgm:prSet loTypeId="urn:microsoft.com/office/officeart/2005/8/layout/v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AAFBC77A-A52E-4C70-90F3-861583B55C0A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złożenie FAF za pośrednictwem systemu informatycznego</a:t>
          </a:r>
          <a:endParaRPr lang="pl-PL" sz="2000" dirty="0"/>
        </a:p>
      </dgm:t>
    </dgm:pt>
    <dgm:pt modelId="{3E820543-5243-4B9C-B747-BAD0E391E509}" type="parTrans" cxnId="{3CC08D49-CE12-414A-A0F2-2C42EE72D02C}">
      <dgm:prSet/>
      <dgm:spPr/>
      <dgm:t>
        <a:bodyPr/>
        <a:lstStyle/>
        <a:p>
          <a:endParaRPr lang="pl-PL"/>
        </a:p>
      </dgm:t>
    </dgm:pt>
    <dgm:pt modelId="{E512E080-E1A3-44D6-A4AA-2FFA20963782}" type="sibTrans" cxnId="{3CC08D49-CE12-414A-A0F2-2C42EE72D02C}">
      <dgm:prSet/>
      <dgm:spPr/>
      <dgm:t>
        <a:bodyPr/>
        <a:lstStyle/>
        <a:p>
          <a:endParaRPr lang="pl-PL"/>
        </a:p>
      </dgm:t>
    </dgm:pt>
    <dgm:pt modelId="{2107433B-803D-4D15-9FA9-0A6D25D125D2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podpisanie Umowy Grantowej z Instytucją Zarządzającą</a:t>
          </a:r>
          <a:endParaRPr lang="pl-PL" sz="2000" dirty="0"/>
        </a:p>
      </dgm:t>
    </dgm:pt>
    <dgm:pt modelId="{5979F83D-0C36-4FA0-AEB0-991CFF2037A1}" type="parTrans" cxnId="{6ED51671-F9DB-4EC3-82E5-8B87E2AE1362}">
      <dgm:prSet/>
      <dgm:spPr/>
      <dgm:t>
        <a:bodyPr/>
        <a:lstStyle/>
        <a:p>
          <a:endParaRPr lang="pl-PL"/>
        </a:p>
      </dgm:t>
    </dgm:pt>
    <dgm:pt modelId="{B92D8C3A-3C00-47B1-BCA0-5B4309C16592}" type="sibTrans" cxnId="{6ED51671-F9DB-4EC3-82E5-8B87E2AE1362}">
      <dgm:prSet/>
      <dgm:spPr/>
      <dgm:t>
        <a:bodyPr/>
        <a:lstStyle/>
        <a:p>
          <a:endParaRPr lang="pl-PL"/>
        </a:p>
      </dgm:t>
    </dgm:pt>
    <dgm:pt modelId="{B33402D0-DC01-4E04-970A-C790020AA1EB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utworzenie dobrze działającego konsorcjum zapewniającego właściwą i solidną realizację projektu</a:t>
          </a:r>
          <a:endParaRPr lang="pl-PL" sz="2000" dirty="0"/>
        </a:p>
      </dgm:t>
    </dgm:pt>
    <dgm:pt modelId="{01E064D8-C012-4EEE-B96A-6B61A1A7FE44}" type="parTrans" cxnId="{15DB95E4-C7E5-4F0B-B42B-2BE327E77A49}">
      <dgm:prSet/>
      <dgm:spPr/>
      <dgm:t>
        <a:bodyPr/>
        <a:lstStyle/>
        <a:p>
          <a:endParaRPr lang="pl-PL"/>
        </a:p>
      </dgm:t>
    </dgm:pt>
    <dgm:pt modelId="{D3B113F3-EABB-467E-8BDE-217F0953E8CB}" type="sibTrans" cxnId="{15DB95E4-C7E5-4F0B-B42B-2BE327E77A49}">
      <dgm:prSet/>
      <dgm:spPr/>
      <dgm:t>
        <a:bodyPr/>
        <a:lstStyle/>
        <a:p>
          <a:endParaRPr lang="pl-PL"/>
        </a:p>
      </dgm:t>
    </dgm:pt>
    <dgm:pt modelId="{71EA1B2A-CEBE-4677-B23B-0916353EA877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zapewnienie, że wydatki przedstawione przez Partnera/ów projektu zostały poniesione w celu realizacji projektu</a:t>
          </a:r>
          <a:endParaRPr lang="pl-PL" sz="2000" dirty="0"/>
        </a:p>
      </dgm:t>
    </dgm:pt>
    <dgm:pt modelId="{C19AD6E9-C5F3-4A2C-B97F-E3A348D83FC8}" type="parTrans" cxnId="{CD3AB323-02B0-488E-B108-6BB83229F206}">
      <dgm:prSet/>
      <dgm:spPr/>
      <dgm:t>
        <a:bodyPr/>
        <a:lstStyle/>
        <a:p>
          <a:endParaRPr lang="pl-PL"/>
        </a:p>
      </dgm:t>
    </dgm:pt>
    <dgm:pt modelId="{7873BE4D-74B6-493D-9050-ACB407645BBF}" type="sibTrans" cxnId="{CD3AB323-02B0-488E-B108-6BB83229F206}">
      <dgm:prSet/>
      <dgm:spPr/>
      <dgm:t>
        <a:bodyPr/>
        <a:lstStyle/>
        <a:p>
          <a:endParaRPr lang="pl-PL"/>
        </a:p>
      </dgm:t>
    </dgm:pt>
    <dgm:pt modelId="{0EA6CB5A-892E-4AD3-B892-050AB5003E70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określenie ustaleń dotyczących współpracy z Partnerami projektu </a:t>
          </a:r>
          <a:b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w Umowie Partnerskiej</a:t>
          </a:r>
          <a:endParaRPr lang="pl-PL" sz="2000" dirty="0"/>
        </a:p>
      </dgm:t>
    </dgm:pt>
    <dgm:pt modelId="{8A54F9C7-8C6F-4780-9D80-9F02EBA4AB8A}" type="parTrans" cxnId="{21B211DE-CBF1-47B3-B15C-287333136C95}">
      <dgm:prSet/>
      <dgm:spPr/>
      <dgm:t>
        <a:bodyPr/>
        <a:lstStyle/>
        <a:p>
          <a:endParaRPr lang="pl-PL"/>
        </a:p>
      </dgm:t>
    </dgm:pt>
    <dgm:pt modelId="{AF794E0C-821C-4B3B-89F8-CA7211E996D0}" type="sibTrans" cxnId="{21B211DE-CBF1-47B3-B15C-287333136C95}">
      <dgm:prSet/>
      <dgm:spPr/>
      <dgm:t>
        <a:bodyPr/>
        <a:lstStyle/>
        <a:p>
          <a:endParaRPr lang="pl-PL"/>
        </a:p>
      </dgm:t>
    </dgm:pt>
    <dgm:pt modelId="{43EB48E7-8FAB-45AF-96E2-C7836C195491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odpowiedzialność za realizację całości projektu</a:t>
          </a:r>
          <a:endParaRPr lang="pl-PL" sz="2000" dirty="0"/>
        </a:p>
      </dgm:t>
    </dgm:pt>
    <dgm:pt modelId="{05F4BE4C-2B22-432F-8FED-FE52BC86AC9F}" type="parTrans" cxnId="{A54BDB1E-7F80-475C-A94D-682A4FDA96EF}">
      <dgm:prSet/>
      <dgm:spPr/>
      <dgm:t>
        <a:bodyPr/>
        <a:lstStyle/>
        <a:p>
          <a:endParaRPr lang="pl-PL"/>
        </a:p>
      </dgm:t>
    </dgm:pt>
    <dgm:pt modelId="{B296B4A2-792E-4A68-A519-7773F626C87D}" type="sibTrans" cxnId="{A54BDB1E-7F80-475C-A94D-682A4FDA96EF}">
      <dgm:prSet/>
      <dgm:spPr/>
      <dgm:t>
        <a:bodyPr/>
        <a:lstStyle/>
        <a:p>
          <a:endParaRPr lang="pl-PL"/>
        </a:p>
      </dgm:t>
    </dgm:pt>
    <dgm:pt modelId="{5BEA83D2-D6AC-4E03-92BA-C59D2A112A90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otrzymanie od Instytucji Zarządzającej dofinansowania na realizację projektu</a:t>
          </a:r>
          <a:endParaRPr lang="pl-PL" sz="2000" dirty="0"/>
        </a:p>
      </dgm:t>
    </dgm:pt>
    <dgm:pt modelId="{67B0C956-BD0F-457A-805C-15A0D5FBC259}" type="parTrans" cxnId="{A6B21B58-B03B-4152-8580-9DA65435826C}">
      <dgm:prSet/>
      <dgm:spPr/>
      <dgm:t>
        <a:bodyPr/>
        <a:lstStyle/>
        <a:p>
          <a:endParaRPr lang="pl-PL"/>
        </a:p>
      </dgm:t>
    </dgm:pt>
    <dgm:pt modelId="{4CAE479B-FD64-48F5-905B-D0BDF51F2E9F}" type="sibTrans" cxnId="{A6B21B58-B03B-4152-8580-9DA65435826C}">
      <dgm:prSet/>
      <dgm:spPr/>
      <dgm:t>
        <a:bodyPr/>
        <a:lstStyle/>
        <a:p>
          <a:endParaRPr lang="pl-PL"/>
        </a:p>
      </dgm:t>
    </dgm:pt>
    <dgm:pt modelId="{F15FB670-D1C1-44F1-9AAF-67D7ECEEDC6E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przekazanie pozostałym Partnerom projektu odpowiedniej części dofinansowania</a:t>
          </a:r>
          <a:endParaRPr lang="pl-PL" sz="2000" dirty="0"/>
        </a:p>
      </dgm:t>
    </dgm:pt>
    <dgm:pt modelId="{D9A2731C-5180-4798-A9A0-39A4A18729FE}" type="parTrans" cxnId="{62D221BB-3A63-4F00-81D0-487172BEF9B4}">
      <dgm:prSet/>
      <dgm:spPr/>
      <dgm:t>
        <a:bodyPr/>
        <a:lstStyle/>
        <a:p>
          <a:endParaRPr lang="pl-PL"/>
        </a:p>
      </dgm:t>
    </dgm:pt>
    <dgm:pt modelId="{5D04614B-BC99-4D95-A147-AAD84191AE1D}" type="sibTrans" cxnId="{62D221BB-3A63-4F00-81D0-487172BEF9B4}">
      <dgm:prSet/>
      <dgm:spPr/>
      <dgm:t>
        <a:bodyPr/>
        <a:lstStyle/>
        <a:p>
          <a:endParaRPr lang="pl-PL"/>
        </a:p>
      </dgm:t>
    </dgm:pt>
    <dgm:pt modelId="{3412AE92-5F59-40EE-BDF7-28F5854F057E}" type="pres">
      <dgm:prSet presAssocID="{0F4870C2-2C4B-4F84-AA48-5A4C70074BD7}" presName="linearFlow" presStyleCnt="0">
        <dgm:presLayoutVars>
          <dgm:dir/>
          <dgm:resizeHandles val="exact"/>
        </dgm:presLayoutVars>
      </dgm:prSet>
      <dgm:spPr/>
    </dgm:pt>
    <dgm:pt modelId="{C2FB6457-F25C-4221-A812-E554E28C9FE6}" type="pres">
      <dgm:prSet presAssocID="{AAFBC77A-A52E-4C70-90F3-861583B55C0A}" presName="composite" presStyleCnt="0"/>
      <dgm:spPr/>
    </dgm:pt>
    <dgm:pt modelId="{4FAA6AAC-F84F-4D51-8D6B-89B3F854B940}" type="pres">
      <dgm:prSet presAssocID="{AAFBC77A-A52E-4C70-90F3-861583B55C0A}" presName="imgShp" presStyleLbl="fgImgPlace1" presStyleIdx="0" presStyleCnt="8" custAng="0" custFlipVert="0" custFlipHor="0" custScaleX="104701" custScaleY="97765" custLinFactX="-60044" custLinFactNeighborX="-100000" custLinFactNeighborY="252"/>
      <dgm:spPr>
        <a:prstGeom prst="flowChartConnector">
          <a:avLst/>
        </a:prstGeom>
        <a:solidFill>
          <a:schemeClr val="accent1">
            <a:lumMod val="75000"/>
            <a:alpha val="90000"/>
          </a:schemeClr>
        </a:solidFill>
      </dgm:spPr>
    </dgm:pt>
    <dgm:pt modelId="{ED3D3FD6-836D-4216-8224-39EA4FF381C0}" type="pres">
      <dgm:prSet presAssocID="{AAFBC77A-A52E-4C70-90F3-861583B55C0A}" presName="txShp" presStyleLbl="node1" presStyleIdx="0" presStyleCnt="8" custScaleX="128010">
        <dgm:presLayoutVars>
          <dgm:bulletEnabled val="1"/>
        </dgm:presLayoutVars>
      </dgm:prSet>
      <dgm:spPr/>
    </dgm:pt>
    <dgm:pt modelId="{F8FCFC0B-F464-481B-B0A0-AD6888763A66}" type="pres">
      <dgm:prSet presAssocID="{E512E080-E1A3-44D6-A4AA-2FFA20963782}" presName="spacing" presStyleCnt="0"/>
      <dgm:spPr/>
    </dgm:pt>
    <dgm:pt modelId="{3818030D-C2FD-4D1F-8A2D-2D0BB7645FEF}" type="pres">
      <dgm:prSet presAssocID="{2107433B-803D-4D15-9FA9-0A6D25D125D2}" presName="composite" presStyleCnt="0"/>
      <dgm:spPr/>
    </dgm:pt>
    <dgm:pt modelId="{399FAA64-49E9-4F3B-8621-AB32632DF477}" type="pres">
      <dgm:prSet presAssocID="{2107433B-803D-4D15-9FA9-0A6D25D125D2}" presName="imgShp" presStyleLbl="fgImgPlace1" presStyleIdx="1" presStyleCnt="8" custScaleX="96903" custScaleY="95724" custLinFactX="-56145" custLinFactNeighborX="-100000" custLinFactNeighborY="-1802"/>
      <dgm:spPr>
        <a:solidFill>
          <a:schemeClr val="accent1">
            <a:lumMod val="75000"/>
            <a:alpha val="84286"/>
          </a:schemeClr>
        </a:solidFill>
      </dgm:spPr>
    </dgm:pt>
    <dgm:pt modelId="{DF55F034-D33D-448D-90D8-3E7B562F15AC}" type="pres">
      <dgm:prSet presAssocID="{2107433B-803D-4D15-9FA9-0A6D25D125D2}" presName="txShp" presStyleLbl="node1" presStyleIdx="1" presStyleCnt="8" custScaleX="128010">
        <dgm:presLayoutVars>
          <dgm:bulletEnabled val="1"/>
        </dgm:presLayoutVars>
      </dgm:prSet>
      <dgm:spPr/>
    </dgm:pt>
    <dgm:pt modelId="{67BEE802-B4A7-42DA-9EB0-B56B0999C23E}" type="pres">
      <dgm:prSet presAssocID="{B92D8C3A-3C00-47B1-BCA0-5B4309C16592}" presName="spacing" presStyleCnt="0"/>
      <dgm:spPr/>
    </dgm:pt>
    <dgm:pt modelId="{9FBAB9D2-82DA-43B2-BE99-0554C2EDD9F8}" type="pres">
      <dgm:prSet presAssocID="{B33402D0-DC01-4E04-970A-C790020AA1EB}" presName="composite" presStyleCnt="0"/>
      <dgm:spPr/>
    </dgm:pt>
    <dgm:pt modelId="{498EE3E9-1EB5-45DE-A1B4-EF873597511E}" type="pres">
      <dgm:prSet presAssocID="{B33402D0-DC01-4E04-970A-C790020AA1EB}" presName="imgShp" presStyleLbl="fgImgPlace1" presStyleIdx="2" presStyleCnt="8" custLinFactX="-56145" custLinFactNeighborX="-100000" custLinFactNeighborY="275"/>
      <dgm:spPr>
        <a:solidFill>
          <a:schemeClr val="accent1">
            <a:lumMod val="75000"/>
            <a:alpha val="78571"/>
          </a:schemeClr>
        </a:solidFill>
      </dgm:spPr>
    </dgm:pt>
    <dgm:pt modelId="{E92746B0-2411-4E79-B8F4-C925A0322049}" type="pres">
      <dgm:prSet presAssocID="{B33402D0-DC01-4E04-970A-C790020AA1EB}" presName="txShp" presStyleLbl="node1" presStyleIdx="2" presStyleCnt="8" custScaleX="128010">
        <dgm:presLayoutVars>
          <dgm:bulletEnabled val="1"/>
        </dgm:presLayoutVars>
      </dgm:prSet>
      <dgm:spPr/>
    </dgm:pt>
    <dgm:pt modelId="{908F3F80-E0DA-404A-950C-480C2C83716F}" type="pres">
      <dgm:prSet presAssocID="{D3B113F3-EABB-467E-8BDE-217F0953E8CB}" presName="spacing" presStyleCnt="0"/>
      <dgm:spPr/>
    </dgm:pt>
    <dgm:pt modelId="{FBA47962-AB70-45B1-BFBB-59B6657F24AE}" type="pres">
      <dgm:prSet presAssocID="{0EA6CB5A-892E-4AD3-B892-050AB5003E70}" presName="composite" presStyleCnt="0"/>
      <dgm:spPr/>
    </dgm:pt>
    <dgm:pt modelId="{135EF863-1503-491E-8114-A6F3BD3024E3}" type="pres">
      <dgm:prSet presAssocID="{0EA6CB5A-892E-4AD3-B892-050AB5003E70}" presName="imgShp" presStyleLbl="fgImgPlace1" presStyleIdx="3" presStyleCnt="8" custLinFactX="-56145" custLinFactNeighborX="-100000"/>
      <dgm:spPr>
        <a:solidFill>
          <a:schemeClr val="accent1">
            <a:lumMod val="75000"/>
            <a:alpha val="72857"/>
          </a:schemeClr>
        </a:solidFill>
      </dgm:spPr>
    </dgm:pt>
    <dgm:pt modelId="{446ADC3B-C426-4E68-AC04-806FFA10F0ED}" type="pres">
      <dgm:prSet presAssocID="{0EA6CB5A-892E-4AD3-B892-050AB5003E70}" presName="txShp" presStyleLbl="node1" presStyleIdx="3" presStyleCnt="8" custScaleX="128010">
        <dgm:presLayoutVars>
          <dgm:bulletEnabled val="1"/>
        </dgm:presLayoutVars>
      </dgm:prSet>
      <dgm:spPr/>
    </dgm:pt>
    <dgm:pt modelId="{FEA39E70-0C74-47B2-8E47-FE4EA9D4C3DB}" type="pres">
      <dgm:prSet presAssocID="{AF794E0C-821C-4B3B-89F8-CA7211E996D0}" presName="spacing" presStyleCnt="0"/>
      <dgm:spPr/>
    </dgm:pt>
    <dgm:pt modelId="{426B6566-0EA6-445B-B029-7A119B7C5129}" type="pres">
      <dgm:prSet presAssocID="{43EB48E7-8FAB-45AF-96E2-C7836C195491}" presName="composite" presStyleCnt="0"/>
      <dgm:spPr/>
    </dgm:pt>
    <dgm:pt modelId="{6716E748-31BC-4621-9143-CD66C25A38A1}" type="pres">
      <dgm:prSet presAssocID="{43EB48E7-8FAB-45AF-96E2-C7836C195491}" presName="imgShp" presStyleLbl="fgImgPlace1" presStyleIdx="4" presStyleCnt="8" custLinFactX="-56145" custLinFactNeighborX="-100000" custLinFactNeighborY="-1802"/>
      <dgm:spPr>
        <a:solidFill>
          <a:schemeClr val="accent1">
            <a:lumMod val="75000"/>
            <a:alpha val="67143"/>
          </a:schemeClr>
        </a:solidFill>
      </dgm:spPr>
    </dgm:pt>
    <dgm:pt modelId="{1339A2D0-DCE5-403E-9F84-A9D213F0A5CF}" type="pres">
      <dgm:prSet presAssocID="{43EB48E7-8FAB-45AF-96E2-C7836C195491}" presName="txShp" presStyleLbl="node1" presStyleIdx="4" presStyleCnt="8" custScaleX="128010">
        <dgm:presLayoutVars>
          <dgm:bulletEnabled val="1"/>
        </dgm:presLayoutVars>
      </dgm:prSet>
      <dgm:spPr/>
    </dgm:pt>
    <dgm:pt modelId="{48A34409-FA93-47E7-9436-146F248F6544}" type="pres">
      <dgm:prSet presAssocID="{B296B4A2-792E-4A68-A519-7773F626C87D}" presName="spacing" presStyleCnt="0"/>
      <dgm:spPr/>
    </dgm:pt>
    <dgm:pt modelId="{0FC8C8CB-0370-4977-9A66-67BF757A59E8}" type="pres">
      <dgm:prSet presAssocID="{5BEA83D2-D6AC-4E03-92BA-C59D2A112A90}" presName="composite" presStyleCnt="0"/>
      <dgm:spPr/>
    </dgm:pt>
    <dgm:pt modelId="{470E6A62-D52B-4CB6-9873-30A611B2CA82}" type="pres">
      <dgm:prSet presAssocID="{5BEA83D2-D6AC-4E03-92BA-C59D2A112A90}" presName="imgShp" presStyleLbl="fgImgPlace1" presStyleIdx="5" presStyleCnt="8" custLinFactX="-56145" custLinFactNeighborX="-100000" custLinFactNeighborY="-1664"/>
      <dgm:spPr>
        <a:solidFill>
          <a:schemeClr val="accent1">
            <a:lumMod val="75000"/>
            <a:alpha val="61429"/>
          </a:schemeClr>
        </a:solidFill>
      </dgm:spPr>
    </dgm:pt>
    <dgm:pt modelId="{552196F2-10E0-419E-9B89-1B3CFAF5FF05}" type="pres">
      <dgm:prSet presAssocID="{5BEA83D2-D6AC-4E03-92BA-C59D2A112A90}" presName="txShp" presStyleLbl="node1" presStyleIdx="5" presStyleCnt="8" custScaleX="128010">
        <dgm:presLayoutVars>
          <dgm:bulletEnabled val="1"/>
        </dgm:presLayoutVars>
      </dgm:prSet>
      <dgm:spPr/>
    </dgm:pt>
    <dgm:pt modelId="{EA816C2F-0526-4CAD-B97D-28831B8B335C}" type="pres">
      <dgm:prSet presAssocID="{4CAE479B-FD64-48F5-905B-D0BDF51F2E9F}" presName="spacing" presStyleCnt="0"/>
      <dgm:spPr/>
    </dgm:pt>
    <dgm:pt modelId="{4B0D99C8-57E9-4DF2-8715-A2F0880076B1}" type="pres">
      <dgm:prSet presAssocID="{F15FB670-D1C1-44F1-9AAF-67D7ECEEDC6E}" presName="composite" presStyleCnt="0"/>
      <dgm:spPr/>
    </dgm:pt>
    <dgm:pt modelId="{3AB8506F-7F00-4671-B8D3-158D664B8B90}" type="pres">
      <dgm:prSet presAssocID="{F15FB670-D1C1-44F1-9AAF-67D7ECEEDC6E}" presName="imgShp" presStyleLbl="fgImgPlace1" presStyleIdx="6" presStyleCnt="8" custLinFactX="-56145" custLinFactNeighborX="-100000" custLinFactNeighborY="-1664"/>
      <dgm:spPr>
        <a:solidFill>
          <a:schemeClr val="accent1">
            <a:lumMod val="75000"/>
            <a:alpha val="55714"/>
          </a:schemeClr>
        </a:solidFill>
      </dgm:spPr>
    </dgm:pt>
    <dgm:pt modelId="{021D95B3-DA2E-438C-B2CF-9B1EC459DFDC}" type="pres">
      <dgm:prSet presAssocID="{F15FB670-D1C1-44F1-9AAF-67D7ECEEDC6E}" presName="txShp" presStyleLbl="node1" presStyleIdx="6" presStyleCnt="8" custScaleX="128010">
        <dgm:presLayoutVars>
          <dgm:bulletEnabled val="1"/>
        </dgm:presLayoutVars>
      </dgm:prSet>
      <dgm:spPr/>
    </dgm:pt>
    <dgm:pt modelId="{E764205A-2DFF-441B-A5BD-B393DA35662E}" type="pres">
      <dgm:prSet presAssocID="{5D04614B-BC99-4D95-A147-AAD84191AE1D}" presName="spacing" presStyleCnt="0"/>
      <dgm:spPr/>
    </dgm:pt>
    <dgm:pt modelId="{65D63F7D-1A65-4497-BFA0-6ADB786FD863}" type="pres">
      <dgm:prSet presAssocID="{71EA1B2A-CEBE-4677-B23B-0916353EA877}" presName="composite" presStyleCnt="0"/>
      <dgm:spPr/>
    </dgm:pt>
    <dgm:pt modelId="{4D09F1B4-388E-4D2C-B42C-F89B8C9FF53D}" type="pres">
      <dgm:prSet presAssocID="{71EA1B2A-CEBE-4677-B23B-0916353EA877}" presName="imgShp" presStyleLbl="fgImgPlace1" presStyleIdx="7" presStyleCnt="8" custLinFactX="-56145" custLinFactNeighborX="-100000"/>
      <dgm:spPr>
        <a:solidFill>
          <a:schemeClr val="accent1">
            <a:lumMod val="75000"/>
            <a:alpha val="50000"/>
          </a:schemeClr>
        </a:solidFill>
      </dgm:spPr>
    </dgm:pt>
    <dgm:pt modelId="{8FAAB9F5-D7E4-494F-922F-1EC04CCF2950}" type="pres">
      <dgm:prSet presAssocID="{71EA1B2A-CEBE-4677-B23B-0916353EA877}" presName="txShp" presStyleLbl="node1" presStyleIdx="7" presStyleCnt="8" custScaleX="128010">
        <dgm:presLayoutVars>
          <dgm:bulletEnabled val="1"/>
        </dgm:presLayoutVars>
      </dgm:prSet>
      <dgm:spPr/>
    </dgm:pt>
  </dgm:ptLst>
  <dgm:cxnLst>
    <dgm:cxn modelId="{CEAA1204-BA8B-48B4-9E0E-C32411408C14}" type="presOf" srcId="{71EA1B2A-CEBE-4677-B23B-0916353EA877}" destId="{8FAAB9F5-D7E4-494F-922F-1EC04CCF2950}" srcOrd="0" destOrd="0" presId="urn:microsoft.com/office/officeart/2005/8/layout/vList3"/>
    <dgm:cxn modelId="{A54BDB1E-7F80-475C-A94D-682A4FDA96EF}" srcId="{0F4870C2-2C4B-4F84-AA48-5A4C70074BD7}" destId="{43EB48E7-8FAB-45AF-96E2-C7836C195491}" srcOrd="4" destOrd="0" parTransId="{05F4BE4C-2B22-432F-8FED-FE52BC86AC9F}" sibTransId="{B296B4A2-792E-4A68-A519-7773F626C87D}"/>
    <dgm:cxn modelId="{CD3AB323-02B0-488E-B108-6BB83229F206}" srcId="{0F4870C2-2C4B-4F84-AA48-5A4C70074BD7}" destId="{71EA1B2A-CEBE-4677-B23B-0916353EA877}" srcOrd="7" destOrd="0" parTransId="{C19AD6E9-C5F3-4A2C-B97F-E3A348D83FC8}" sibTransId="{7873BE4D-74B6-493D-9050-ACB407645BBF}"/>
    <dgm:cxn modelId="{86CFB65F-3E97-423D-88B6-AA848E2F7A70}" type="presOf" srcId="{F15FB670-D1C1-44F1-9AAF-67D7ECEEDC6E}" destId="{021D95B3-DA2E-438C-B2CF-9B1EC459DFDC}" srcOrd="0" destOrd="0" presId="urn:microsoft.com/office/officeart/2005/8/layout/vList3"/>
    <dgm:cxn modelId="{3CC08D49-CE12-414A-A0F2-2C42EE72D02C}" srcId="{0F4870C2-2C4B-4F84-AA48-5A4C70074BD7}" destId="{AAFBC77A-A52E-4C70-90F3-861583B55C0A}" srcOrd="0" destOrd="0" parTransId="{3E820543-5243-4B9C-B747-BAD0E391E509}" sibTransId="{E512E080-E1A3-44D6-A4AA-2FFA20963782}"/>
    <dgm:cxn modelId="{6ED51671-F9DB-4EC3-82E5-8B87E2AE1362}" srcId="{0F4870C2-2C4B-4F84-AA48-5A4C70074BD7}" destId="{2107433B-803D-4D15-9FA9-0A6D25D125D2}" srcOrd="1" destOrd="0" parTransId="{5979F83D-0C36-4FA0-AEB0-991CFF2037A1}" sibTransId="{B92D8C3A-3C00-47B1-BCA0-5B4309C16592}"/>
    <dgm:cxn modelId="{A6B21B58-B03B-4152-8580-9DA65435826C}" srcId="{0F4870C2-2C4B-4F84-AA48-5A4C70074BD7}" destId="{5BEA83D2-D6AC-4E03-92BA-C59D2A112A90}" srcOrd="5" destOrd="0" parTransId="{67B0C956-BD0F-457A-805C-15A0D5FBC259}" sibTransId="{4CAE479B-FD64-48F5-905B-D0BDF51F2E9F}"/>
    <dgm:cxn modelId="{E804905A-08DB-4728-BD9C-4A6F0E41853F}" type="presOf" srcId="{0F4870C2-2C4B-4F84-AA48-5A4C70074BD7}" destId="{3412AE92-5F59-40EE-BDF7-28F5854F057E}" srcOrd="0" destOrd="0" presId="urn:microsoft.com/office/officeart/2005/8/layout/vList3"/>
    <dgm:cxn modelId="{76F1688F-AA67-405D-936B-DF03394CF8B2}" type="presOf" srcId="{AAFBC77A-A52E-4C70-90F3-861583B55C0A}" destId="{ED3D3FD6-836D-4216-8224-39EA4FF381C0}" srcOrd="0" destOrd="0" presId="urn:microsoft.com/office/officeart/2005/8/layout/vList3"/>
    <dgm:cxn modelId="{B25D7BA1-F7C7-44F0-8F4B-7C650F548B03}" type="presOf" srcId="{0EA6CB5A-892E-4AD3-B892-050AB5003E70}" destId="{446ADC3B-C426-4E68-AC04-806FFA10F0ED}" srcOrd="0" destOrd="0" presId="urn:microsoft.com/office/officeart/2005/8/layout/vList3"/>
    <dgm:cxn modelId="{F87137AA-8266-4C40-81C3-E4FE29EBA6F8}" type="presOf" srcId="{43EB48E7-8FAB-45AF-96E2-C7836C195491}" destId="{1339A2D0-DCE5-403E-9F84-A9D213F0A5CF}" srcOrd="0" destOrd="0" presId="urn:microsoft.com/office/officeart/2005/8/layout/vList3"/>
    <dgm:cxn modelId="{C850D8B3-DD7A-4EA9-B93F-7CA2DED3D927}" type="presOf" srcId="{B33402D0-DC01-4E04-970A-C790020AA1EB}" destId="{E92746B0-2411-4E79-B8F4-C925A0322049}" srcOrd="0" destOrd="0" presId="urn:microsoft.com/office/officeart/2005/8/layout/vList3"/>
    <dgm:cxn modelId="{62D221BB-3A63-4F00-81D0-487172BEF9B4}" srcId="{0F4870C2-2C4B-4F84-AA48-5A4C70074BD7}" destId="{F15FB670-D1C1-44F1-9AAF-67D7ECEEDC6E}" srcOrd="6" destOrd="0" parTransId="{D9A2731C-5180-4798-A9A0-39A4A18729FE}" sibTransId="{5D04614B-BC99-4D95-A147-AAD84191AE1D}"/>
    <dgm:cxn modelId="{BBAE7AC1-1C7A-47F3-A568-488B762F89BC}" type="presOf" srcId="{2107433B-803D-4D15-9FA9-0A6D25D125D2}" destId="{DF55F034-D33D-448D-90D8-3E7B562F15AC}" srcOrd="0" destOrd="0" presId="urn:microsoft.com/office/officeart/2005/8/layout/vList3"/>
    <dgm:cxn modelId="{21B211DE-CBF1-47B3-B15C-287333136C95}" srcId="{0F4870C2-2C4B-4F84-AA48-5A4C70074BD7}" destId="{0EA6CB5A-892E-4AD3-B892-050AB5003E70}" srcOrd="3" destOrd="0" parTransId="{8A54F9C7-8C6F-4780-9D80-9F02EBA4AB8A}" sibTransId="{AF794E0C-821C-4B3B-89F8-CA7211E996D0}"/>
    <dgm:cxn modelId="{15DB95E4-C7E5-4F0B-B42B-2BE327E77A49}" srcId="{0F4870C2-2C4B-4F84-AA48-5A4C70074BD7}" destId="{B33402D0-DC01-4E04-970A-C790020AA1EB}" srcOrd="2" destOrd="0" parTransId="{01E064D8-C012-4EEE-B96A-6B61A1A7FE44}" sibTransId="{D3B113F3-EABB-467E-8BDE-217F0953E8CB}"/>
    <dgm:cxn modelId="{E7F4FFF0-CC62-4F80-8A39-E734C11DEFA8}" type="presOf" srcId="{5BEA83D2-D6AC-4E03-92BA-C59D2A112A90}" destId="{552196F2-10E0-419E-9B89-1B3CFAF5FF05}" srcOrd="0" destOrd="0" presId="urn:microsoft.com/office/officeart/2005/8/layout/vList3"/>
    <dgm:cxn modelId="{3EAE7937-41E3-4E0A-A08E-F1A2B62E8E37}" type="presParOf" srcId="{3412AE92-5F59-40EE-BDF7-28F5854F057E}" destId="{C2FB6457-F25C-4221-A812-E554E28C9FE6}" srcOrd="0" destOrd="0" presId="urn:microsoft.com/office/officeart/2005/8/layout/vList3"/>
    <dgm:cxn modelId="{97195287-7762-4897-99BC-6EE316F13D86}" type="presParOf" srcId="{C2FB6457-F25C-4221-A812-E554E28C9FE6}" destId="{4FAA6AAC-F84F-4D51-8D6B-89B3F854B940}" srcOrd="0" destOrd="0" presId="urn:microsoft.com/office/officeart/2005/8/layout/vList3"/>
    <dgm:cxn modelId="{05ABC10E-80CE-41AB-8209-3278D1CA827B}" type="presParOf" srcId="{C2FB6457-F25C-4221-A812-E554E28C9FE6}" destId="{ED3D3FD6-836D-4216-8224-39EA4FF381C0}" srcOrd="1" destOrd="0" presId="urn:microsoft.com/office/officeart/2005/8/layout/vList3"/>
    <dgm:cxn modelId="{D0711F16-FBC3-446F-8BF7-5E350DAB0D69}" type="presParOf" srcId="{3412AE92-5F59-40EE-BDF7-28F5854F057E}" destId="{F8FCFC0B-F464-481B-B0A0-AD6888763A66}" srcOrd="1" destOrd="0" presId="urn:microsoft.com/office/officeart/2005/8/layout/vList3"/>
    <dgm:cxn modelId="{31EF6EA8-4D96-49B4-9DF3-8583BCF2E14D}" type="presParOf" srcId="{3412AE92-5F59-40EE-BDF7-28F5854F057E}" destId="{3818030D-C2FD-4D1F-8A2D-2D0BB7645FEF}" srcOrd="2" destOrd="0" presId="urn:microsoft.com/office/officeart/2005/8/layout/vList3"/>
    <dgm:cxn modelId="{541FC7E9-57E4-4AC3-B03D-F72CD3A21B81}" type="presParOf" srcId="{3818030D-C2FD-4D1F-8A2D-2D0BB7645FEF}" destId="{399FAA64-49E9-4F3B-8621-AB32632DF477}" srcOrd="0" destOrd="0" presId="urn:microsoft.com/office/officeart/2005/8/layout/vList3"/>
    <dgm:cxn modelId="{EAA46859-CD12-4D2C-B817-EEC6226378B4}" type="presParOf" srcId="{3818030D-C2FD-4D1F-8A2D-2D0BB7645FEF}" destId="{DF55F034-D33D-448D-90D8-3E7B562F15AC}" srcOrd="1" destOrd="0" presId="urn:microsoft.com/office/officeart/2005/8/layout/vList3"/>
    <dgm:cxn modelId="{945A0792-579A-4DFE-BAA3-9A289EAE115E}" type="presParOf" srcId="{3412AE92-5F59-40EE-BDF7-28F5854F057E}" destId="{67BEE802-B4A7-42DA-9EB0-B56B0999C23E}" srcOrd="3" destOrd="0" presId="urn:microsoft.com/office/officeart/2005/8/layout/vList3"/>
    <dgm:cxn modelId="{CA3BA075-85A4-44A5-A29E-67449014D3C7}" type="presParOf" srcId="{3412AE92-5F59-40EE-BDF7-28F5854F057E}" destId="{9FBAB9D2-82DA-43B2-BE99-0554C2EDD9F8}" srcOrd="4" destOrd="0" presId="urn:microsoft.com/office/officeart/2005/8/layout/vList3"/>
    <dgm:cxn modelId="{DC4EEC02-1A6E-4CE3-9862-4ADDEF5EE269}" type="presParOf" srcId="{9FBAB9D2-82DA-43B2-BE99-0554C2EDD9F8}" destId="{498EE3E9-1EB5-45DE-A1B4-EF873597511E}" srcOrd="0" destOrd="0" presId="urn:microsoft.com/office/officeart/2005/8/layout/vList3"/>
    <dgm:cxn modelId="{5EC56C06-F337-4A6E-9330-37A81BC612DB}" type="presParOf" srcId="{9FBAB9D2-82DA-43B2-BE99-0554C2EDD9F8}" destId="{E92746B0-2411-4E79-B8F4-C925A0322049}" srcOrd="1" destOrd="0" presId="urn:microsoft.com/office/officeart/2005/8/layout/vList3"/>
    <dgm:cxn modelId="{6D117298-07D4-4B96-B908-C3129F672DEC}" type="presParOf" srcId="{3412AE92-5F59-40EE-BDF7-28F5854F057E}" destId="{908F3F80-E0DA-404A-950C-480C2C83716F}" srcOrd="5" destOrd="0" presId="urn:microsoft.com/office/officeart/2005/8/layout/vList3"/>
    <dgm:cxn modelId="{7BE13139-C999-4EEE-8788-CBF628C4E9C0}" type="presParOf" srcId="{3412AE92-5F59-40EE-BDF7-28F5854F057E}" destId="{FBA47962-AB70-45B1-BFBB-59B6657F24AE}" srcOrd="6" destOrd="0" presId="urn:microsoft.com/office/officeart/2005/8/layout/vList3"/>
    <dgm:cxn modelId="{8C49EE97-9321-497E-B66B-6CED6C9A6A6B}" type="presParOf" srcId="{FBA47962-AB70-45B1-BFBB-59B6657F24AE}" destId="{135EF863-1503-491E-8114-A6F3BD3024E3}" srcOrd="0" destOrd="0" presId="urn:microsoft.com/office/officeart/2005/8/layout/vList3"/>
    <dgm:cxn modelId="{A8BFDB5F-6AD0-4C80-8B58-F07C3B8F1DD1}" type="presParOf" srcId="{FBA47962-AB70-45B1-BFBB-59B6657F24AE}" destId="{446ADC3B-C426-4E68-AC04-806FFA10F0ED}" srcOrd="1" destOrd="0" presId="urn:microsoft.com/office/officeart/2005/8/layout/vList3"/>
    <dgm:cxn modelId="{B2613FD9-815F-43C3-9B4E-8CD26551A2A9}" type="presParOf" srcId="{3412AE92-5F59-40EE-BDF7-28F5854F057E}" destId="{FEA39E70-0C74-47B2-8E47-FE4EA9D4C3DB}" srcOrd="7" destOrd="0" presId="urn:microsoft.com/office/officeart/2005/8/layout/vList3"/>
    <dgm:cxn modelId="{1344A119-4395-4C74-84D1-12F7D1D8E7C7}" type="presParOf" srcId="{3412AE92-5F59-40EE-BDF7-28F5854F057E}" destId="{426B6566-0EA6-445B-B029-7A119B7C5129}" srcOrd="8" destOrd="0" presId="urn:microsoft.com/office/officeart/2005/8/layout/vList3"/>
    <dgm:cxn modelId="{C560F64B-C835-41EC-ACF6-5042ED64212E}" type="presParOf" srcId="{426B6566-0EA6-445B-B029-7A119B7C5129}" destId="{6716E748-31BC-4621-9143-CD66C25A38A1}" srcOrd="0" destOrd="0" presId="urn:microsoft.com/office/officeart/2005/8/layout/vList3"/>
    <dgm:cxn modelId="{A9369A27-60DC-4CFB-B9E2-5D19FA176272}" type="presParOf" srcId="{426B6566-0EA6-445B-B029-7A119B7C5129}" destId="{1339A2D0-DCE5-403E-9F84-A9D213F0A5CF}" srcOrd="1" destOrd="0" presId="urn:microsoft.com/office/officeart/2005/8/layout/vList3"/>
    <dgm:cxn modelId="{88D4043C-F62B-4354-9BB1-20C4760B68BF}" type="presParOf" srcId="{3412AE92-5F59-40EE-BDF7-28F5854F057E}" destId="{48A34409-FA93-47E7-9436-146F248F6544}" srcOrd="9" destOrd="0" presId="urn:microsoft.com/office/officeart/2005/8/layout/vList3"/>
    <dgm:cxn modelId="{4A096909-5C32-40DF-85F9-5CCD1141A119}" type="presParOf" srcId="{3412AE92-5F59-40EE-BDF7-28F5854F057E}" destId="{0FC8C8CB-0370-4977-9A66-67BF757A59E8}" srcOrd="10" destOrd="0" presId="urn:microsoft.com/office/officeart/2005/8/layout/vList3"/>
    <dgm:cxn modelId="{D97AD15B-1559-441F-B73F-462383A1A775}" type="presParOf" srcId="{0FC8C8CB-0370-4977-9A66-67BF757A59E8}" destId="{470E6A62-D52B-4CB6-9873-30A611B2CA82}" srcOrd="0" destOrd="0" presId="urn:microsoft.com/office/officeart/2005/8/layout/vList3"/>
    <dgm:cxn modelId="{BC59A26C-E1E7-49F6-84D2-247A8C9EA306}" type="presParOf" srcId="{0FC8C8CB-0370-4977-9A66-67BF757A59E8}" destId="{552196F2-10E0-419E-9B89-1B3CFAF5FF05}" srcOrd="1" destOrd="0" presId="urn:microsoft.com/office/officeart/2005/8/layout/vList3"/>
    <dgm:cxn modelId="{48240649-F3D9-43BC-85EB-B272E7712AEB}" type="presParOf" srcId="{3412AE92-5F59-40EE-BDF7-28F5854F057E}" destId="{EA816C2F-0526-4CAD-B97D-28831B8B335C}" srcOrd="11" destOrd="0" presId="urn:microsoft.com/office/officeart/2005/8/layout/vList3"/>
    <dgm:cxn modelId="{9B0605AF-C442-405F-B542-45CB0EE53A33}" type="presParOf" srcId="{3412AE92-5F59-40EE-BDF7-28F5854F057E}" destId="{4B0D99C8-57E9-4DF2-8715-A2F0880076B1}" srcOrd="12" destOrd="0" presId="urn:microsoft.com/office/officeart/2005/8/layout/vList3"/>
    <dgm:cxn modelId="{F8472EC8-2FBD-40F2-8F85-99253493C404}" type="presParOf" srcId="{4B0D99C8-57E9-4DF2-8715-A2F0880076B1}" destId="{3AB8506F-7F00-4671-B8D3-158D664B8B90}" srcOrd="0" destOrd="0" presId="urn:microsoft.com/office/officeart/2005/8/layout/vList3"/>
    <dgm:cxn modelId="{C05354CA-85C1-48AA-8F7E-2A4FA8BD3F65}" type="presParOf" srcId="{4B0D99C8-57E9-4DF2-8715-A2F0880076B1}" destId="{021D95B3-DA2E-438C-B2CF-9B1EC459DFDC}" srcOrd="1" destOrd="0" presId="urn:microsoft.com/office/officeart/2005/8/layout/vList3"/>
    <dgm:cxn modelId="{19406BA7-CE4B-40E3-ABA2-3380C330C400}" type="presParOf" srcId="{3412AE92-5F59-40EE-BDF7-28F5854F057E}" destId="{E764205A-2DFF-441B-A5BD-B393DA35662E}" srcOrd="13" destOrd="0" presId="urn:microsoft.com/office/officeart/2005/8/layout/vList3"/>
    <dgm:cxn modelId="{6493AF33-6333-4271-825E-E2FA56468269}" type="presParOf" srcId="{3412AE92-5F59-40EE-BDF7-28F5854F057E}" destId="{65D63F7D-1A65-4497-BFA0-6ADB786FD863}" srcOrd="14" destOrd="0" presId="urn:microsoft.com/office/officeart/2005/8/layout/vList3"/>
    <dgm:cxn modelId="{2A00C8C8-D210-43C4-B03B-0939D66268C0}" type="presParOf" srcId="{65D63F7D-1A65-4497-BFA0-6ADB786FD863}" destId="{4D09F1B4-388E-4D2C-B42C-F89B8C9FF53D}" srcOrd="0" destOrd="0" presId="urn:microsoft.com/office/officeart/2005/8/layout/vList3"/>
    <dgm:cxn modelId="{86191A95-F373-4D33-8AA6-6B6EB72CC8E5}" type="presParOf" srcId="{65D63F7D-1A65-4497-BFA0-6ADB786FD863}" destId="{8FAAB9F5-D7E4-494F-922F-1EC04CCF295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4870C2-2C4B-4F84-AA48-5A4C70074BD7}" type="doc">
      <dgm:prSet loTypeId="urn:microsoft.com/office/officeart/2005/8/layout/vList3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pl-PL"/>
        </a:p>
      </dgm:t>
    </dgm:pt>
    <dgm:pt modelId="{AAFBC77A-A52E-4C70-90F3-861583B55C0A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zapewnienie realizacji części projektu, za którą Partner jest odpowiedzialny</a:t>
          </a:r>
          <a:endParaRPr lang="pl-PL" sz="2000" dirty="0"/>
        </a:p>
      </dgm:t>
    </dgm:pt>
    <dgm:pt modelId="{3E820543-5243-4B9C-B747-BAD0E391E509}" type="parTrans" cxnId="{3CC08D49-CE12-414A-A0F2-2C42EE72D02C}">
      <dgm:prSet/>
      <dgm:spPr/>
      <dgm:t>
        <a:bodyPr/>
        <a:lstStyle/>
        <a:p>
          <a:endParaRPr lang="pl-PL"/>
        </a:p>
      </dgm:t>
    </dgm:pt>
    <dgm:pt modelId="{E512E080-E1A3-44D6-A4AA-2FFA20963782}" type="sibTrans" cxnId="{3CC08D49-CE12-414A-A0F2-2C42EE72D02C}">
      <dgm:prSet/>
      <dgm:spPr/>
      <dgm:t>
        <a:bodyPr/>
        <a:lstStyle/>
        <a:p>
          <a:endParaRPr lang="pl-PL"/>
        </a:p>
      </dgm:t>
    </dgm:pt>
    <dgm:pt modelId="{2107433B-803D-4D15-9FA9-0A6D25D125D2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współpraca z Partnerem Wiodącym w zakresie realizacji projektu</a:t>
          </a:r>
          <a:endParaRPr lang="pl-PL" sz="2000" dirty="0"/>
        </a:p>
      </dgm:t>
    </dgm:pt>
    <dgm:pt modelId="{5979F83D-0C36-4FA0-AEB0-991CFF2037A1}" type="parTrans" cxnId="{6ED51671-F9DB-4EC3-82E5-8B87E2AE1362}">
      <dgm:prSet/>
      <dgm:spPr/>
      <dgm:t>
        <a:bodyPr/>
        <a:lstStyle/>
        <a:p>
          <a:endParaRPr lang="pl-PL"/>
        </a:p>
      </dgm:t>
    </dgm:pt>
    <dgm:pt modelId="{B92D8C3A-3C00-47B1-BCA0-5B4309C16592}" type="sibTrans" cxnId="{6ED51671-F9DB-4EC3-82E5-8B87E2AE1362}">
      <dgm:prSet/>
      <dgm:spPr/>
      <dgm:t>
        <a:bodyPr/>
        <a:lstStyle/>
        <a:p>
          <a:endParaRPr lang="pl-PL"/>
        </a:p>
      </dgm:t>
    </dgm:pt>
    <dgm:pt modelId="{B33402D0-DC01-4E04-970A-C790020AA1EB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dostarczenie produktów projektu zaplanowanych we wniosku i uzgodnionych </a:t>
          </a:r>
          <a:b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w Umowie Partnerskiej</a:t>
          </a:r>
          <a:endParaRPr lang="pl-PL" sz="2000" dirty="0"/>
        </a:p>
      </dgm:t>
    </dgm:pt>
    <dgm:pt modelId="{01E064D8-C012-4EEE-B96A-6B61A1A7FE44}" type="parTrans" cxnId="{15DB95E4-C7E5-4F0B-B42B-2BE327E77A49}">
      <dgm:prSet/>
      <dgm:spPr/>
      <dgm:t>
        <a:bodyPr/>
        <a:lstStyle/>
        <a:p>
          <a:endParaRPr lang="pl-PL"/>
        </a:p>
      </dgm:t>
    </dgm:pt>
    <dgm:pt modelId="{D3B113F3-EABB-467E-8BDE-217F0953E8CB}" type="sibTrans" cxnId="{15DB95E4-C7E5-4F0B-B42B-2BE327E77A49}">
      <dgm:prSet/>
      <dgm:spPr/>
      <dgm:t>
        <a:bodyPr/>
        <a:lstStyle/>
        <a:p>
          <a:endParaRPr lang="pl-PL"/>
        </a:p>
      </dgm:t>
    </dgm:pt>
    <dgm:pt modelId="{71EA1B2A-CEBE-4677-B23B-0916353EA877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przechowywanie wszystkich dokumentów związanych z projektem</a:t>
          </a:r>
          <a:endParaRPr lang="pl-PL" sz="2000" dirty="0">
            <a:highlight>
              <a:srgbClr val="FFFF00"/>
            </a:highlight>
          </a:endParaRPr>
        </a:p>
      </dgm:t>
    </dgm:pt>
    <dgm:pt modelId="{C19AD6E9-C5F3-4A2C-B97F-E3A348D83FC8}" type="parTrans" cxnId="{CD3AB323-02B0-488E-B108-6BB83229F206}">
      <dgm:prSet/>
      <dgm:spPr/>
      <dgm:t>
        <a:bodyPr/>
        <a:lstStyle/>
        <a:p>
          <a:endParaRPr lang="pl-PL"/>
        </a:p>
      </dgm:t>
    </dgm:pt>
    <dgm:pt modelId="{7873BE4D-74B6-493D-9050-ACB407645BBF}" type="sibTrans" cxnId="{CD3AB323-02B0-488E-B108-6BB83229F206}">
      <dgm:prSet/>
      <dgm:spPr/>
      <dgm:t>
        <a:bodyPr/>
        <a:lstStyle/>
        <a:p>
          <a:endParaRPr lang="pl-PL"/>
        </a:p>
      </dgm:t>
    </dgm:pt>
    <dgm:pt modelId="{0EA6CB5A-892E-4AD3-B892-050AB5003E70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zapewnienie trwałości produktów projektu, </a:t>
          </a:r>
          <a:b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powstałych w efekcie realizacji działań Partnera</a:t>
          </a:r>
          <a:endParaRPr lang="pl-PL" sz="2000" dirty="0"/>
        </a:p>
      </dgm:t>
    </dgm:pt>
    <dgm:pt modelId="{8A54F9C7-8C6F-4780-9D80-9F02EBA4AB8A}" type="parTrans" cxnId="{21B211DE-CBF1-47B3-B15C-287333136C95}">
      <dgm:prSet/>
      <dgm:spPr/>
      <dgm:t>
        <a:bodyPr/>
        <a:lstStyle/>
        <a:p>
          <a:endParaRPr lang="pl-PL"/>
        </a:p>
      </dgm:t>
    </dgm:pt>
    <dgm:pt modelId="{AF794E0C-821C-4B3B-89F8-CA7211E996D0}" type="sibTrans" cxnId="{21B211DE-CBF1-47B3-B15C-287333136C95}">
      <dgm:prSet/>
      <dgm:spPr/>
      <dgm:t>
        <a:bodyPr/>
        <a:lstStyle/>
        <a:p>
          <a:endParaRPr lang="pl-PL"/>
        </a:p>
      </dgm:t>
    </dgm:pt>
    <dgm:pt modelId="{43EB48E7-8FAB-45AF-96E2-C7836C195491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przyjęcie odpowiedzialności za wszelkie nieprawidłowości w wydatkach, </a:t>
          </a:r>
          <a:b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które zadeklarował</a:t>
          </a:r>
          <a:endParaRPr lang="pl-PL" sz="2000" dirty="0"/>
        </a:p>
      </dgm:t>
    </dgm:pt>
    <dgm:pt modelId="{05F4BE4C-2B22-432F-8FED-FE52BC86AC9F}" type="parTrans" cxnId="{A54BDB1E-7F80-475C-A94D-682A4FDA96EF}">
      <dgm:prSet/>
      <dgm:spPr/>
      <dgm:t>
        <a:bodyPr/>
        <a:lstStyle/>
        <a:p>
          <a:endParaRPr lang="pl-PL"/>
        </a:p>
      </dgm:t>
    </dgm:pt>
    <dgm:pt modelId="{B296B4A2-792E-4A68-A519-7773F626C87D}" type="sibTrans" cxnId="{A54BDB1E-7F80-475C-A94D-682A4FDA96EF}">
      <dgm:prSet/>
      <dgm:spPr/>
      <dgm:t>
        <a:bodyPr/>
        <a:lstStyle/>
        <a:p>
          <a:endParaRPr lang="pl-PL"/>
        </a:p>
      </dgm:t>
    </dgm:pt>
    <dgm:pt modelId="{F15FB670-D1C1-44F1-9AAF-67D7ECEEDC6E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prowadzenie działań informacyjnych i komunikacyjnych dla społeczeństwa </a:t>
          </a:r>
          <a:endParaRPr lang="pl-PL" sz="2000" dirty="0"/>
        </a:p>
      </dgm:t>
    </dgm:pt>
    <dgm:pt modelId="{D9A2731C-5180-4798-A9A0-39A4A18729FE}" type="parTrans" cxnId="{62D221BB-3A63-4F00-81D0-487172BEF9B4}">
      <dgm:prSet/>
      <dgm:spPr/>
      <dgm:t>
        <a:bodyPr/>
        <a:lstStyle/>
        <a:p>
          <a:endParaRPr lang="pl-PL"/>
        </a:p>
      </dgm:t>
    </dgm:pt>
    <dgm:pt modelId="{5D04614B-BC99-4D95-A147-AAD84191AE1D}" type="sibTrans" cxnId="{62D221BB-3A63-4F00-81D0-487172BEF9B4}">
      <dgm:prSet/>
      <dgm:spPr/>
      <dgm:t>
        <a:bodyPr/>
        <a:lstStyle/>
        <a:p>
          <a:endParaRPr lang="pl-PL"/>
        </a:p>
      </dgm:t>
    </dgm:pt>
    <dgm:pt modelId="{B5B67FD2-2711-4E58-8F44-7896B871E2CB}">
      <dgm:prSet phldrT="[Tekst]" custT="1"/>
      <dgm:spPr/>
      <dgm:t>
        <a:bodyPr/>
        <a:lstStyle/>
        <a:p>
          <a:r>
            <a:rPr lang="pl-PL" sz="2000" dirty="0"/>
            <a:t>podpisanie Umowy Partnerskiej</a:t>
          </a:r>
        </a:p>
      </dgm:t>
    </dgm:pt>
    <dgm:pt modelId="{058A7C39-B907-4097-B9A0-7CF55C4F0EDA}" type="parTrans" cxnId="{CF838F8F-83CC-4FCB-A5B1-CDA5A4864C2E}">
      <dgm:prSet/>
      <dgm:spPr/>
      <dgm:t>
        <a:bodyPr/>
        <a:lstStyle/>
        <a:p>
          <a:endParaRPr lang="pl-PL"/>
        </a:p>
      </dgm:t>
    </dgm:pt>
    <dgm:pt modelId="{371FA940-C061-4378-94C9-C68E8CD9CF56}" type="sibTrans" cxnId="{CF838F8F-83CC-4FCB-A5B1-CDA5A4864C2E}">
      <dgm:prSet/>
      <dgm:spPr/>
      <dgm:t>
        <a:bodyPr/>
        <a:lstStyle/>
        <a:p>
          <a:endParaRPr lang="pl-PL"/>
        </a:p>
      </dgm:t>
    </dgm:pt>
    <dgm:pt modelId="{5BEA83D2-D6AC-4E03-92BA-C59D2A112A90}">
      <dgm:prSet phldrT="[Tekst]" custT="1"/>
      <dgm:spPr/>
      <dgm:t>
        <a:bodyPr/>
        <a:lstStyle/>
        <a:p>
          <a:r>
            <a:rPr lang="pl-PL" sz="2000" dirty="0">
              <a:latin typeface="Calibri" panose="020F0502020204030204" pitchFamily="34" charset="0"/>
              <a:ea typeface="Calibri" panose="020F0502020204030204" pitchFamily="34" charset="0"/>
            </a:rPr>
            <a:t>zwrócenie Partnerowi Wiodącemu wszelkich kwot nienależnie wypłaconych</a:t>
          </a:r>
          <a:endParaRPr lang="pl-PL" sz="2000" dirty="0"/>
        </a:p>
      </dgm:t>
    </dgm:pt>
    <dgm:pt modelId="{4CAE479B-FD64-48F5-905B-D0BDF51F2E9F}" type="sibTrans" cxnId="{A6B21B58-B03B-4152-8580-9DA65435826C}">
      <dgm:prSet/>
      <dgm:spPr/>
      <dgm:t>
        <a:bodyPr/>
        <a:lstStyle/>
        <a:p>
          <a:endParaRPr lang="pl-PL"/>
        </a:p>
      </dgm:t>
    </dgm:pt>
    <dgm:pt modelId="{67B0C956-BD0F-457A-805C-15A0D5FBC259}" type="parTrans" cxnId="{A6B21B58-B03B-4152-8580-9DA65435826C}">
      <dgm:prSet/>
      <dgm:spPr/>
      <dgm:t>
        <a:bodyPr/>
        <a:lstStyle/>
        <a:p>
          <a:endParaRPr lang="pl-PL"/>
        </a:p>
      </dgm:t>
    </dgm:pt>
    <dgm:pt modelId="{3412AE92-5F59-40EE-BDF7-28F5854F057E}" type="pres">
      <dgm:prSet presAssocID="{0F4870C2-2C4B-4F84-AA48-5A4C70074BD7}" presName="linearFlow" presStyleCnt="0">
        <dgm:presLayoutVars>
          <dgm:dir/>
          <dgm:resizeHandles val="exact"/>
        </dgm:presLayoutVars>
      </dgm:prSet>
      <dgm:spPr/>
    </dgm:pt>
    <dgm:pt modelId="{C2FB6457-F25C-4221-A812-E554E28C9FE6}" type="pres">
      <dgm:prSet presAssocID="{AAFBC77A-A52E-4C70-90F3-861583B55C0A}" presName="composite" presStyleCnt="0"/>
      <dgm:spPr/>
    </dgm:pt>
    <dgm:pt modelId="{4FAA6AAC-F84F-4D51-8D6B-89B3F854B940}" type="pres">
      <dgm:prSet presAssocID="{AAFBC77A-A52E-4C70-90F3-861583B55C0A}" presName="imgShp" presStyleLbl="fgImgPlace1" presStyleIdx="0" presStyleCnt="9" custLinFactX="-81978" custLinFactNeighborX="-100000" custLinFactNeighborY="636"/>
      <dgm:spPr>
        <a:solidFill>
          <a:schemeClr val="accent1">
            <a:lumMod val="75000"/>
            <a:alpha val="90000"/>
          </a:schemeClr>
        </a:solidFill>
      </dgm:spPr>
    </dgm:pt>
    <dgm:pt modelId="{ED3D3FD6-836D-4216-8224-39EA4FF381C0}" type="pres">
      <dgm:prSet presAssocID="{AAFBC77A-A52E-4C70-90F3-861583B55C0A}" presName="txShp" presStyleLbl="node1" presStyleIdx="0" presStyleCnt="9" custScaleX="128010">
        <dgm:presLayoutVars>
          <dgm:bulletEnabled val="1"/>
        </dgm:presLayoutVars>
      </dgm:prSet>
      <dgm:spPr/>
    </dgm:pt>
    <dgm:pt modelId="{F8FCFC0B-F464-481B-B0A0-AD6888763A66}" type="pres">
      <dgm:prSet presAssocID="{E512E080-E1A3-44D6-A4AA-2FFA20963782}" presName="spacing" presStyleCnt="0"/>
      <dgm:spPr/>
    </dgm:pt>
    <dgm:pt modelId="{3818030D-C2FD-4D1F-8A2D-2D0BB7645FEF}" type="pres">
      <dgm:prSet presAssocID="{2107433B-803D-4D15-9FA9-0A6D25D125D2}" presName="composite" presStyleCnt="0"/>
      <dgm:spPr/>
    </dgm:pt>
    <dgm:pt modelId="{399FAA64-49E9-4F3B-8621-AB32632DF477}" type="pres">
      <dgm:prSet presAssocID="{2107433B-803D-4D15-9FA9-0A6D25D125D2}" presName="imgShp" presStyleLbl="fgImgPlace1" presStyleIdx="1" presStyleCnt="9" custLinFactX="-83965" custLinFactNeighborX="-100000" custLinFactNeighborY="4132"/>
      <dgm:spPr>
        <a:solidFill>
          <a:schemeClr val="accent1">
            <a:lumMod val="75000"/>
            <a:alpha val="85000"/>
          </a:schemeClr>
        </a:solidFill>
      </dgm:spPr>
    </dgm:pt>
    <dgm:pt modelId="{DF55F034-D33D-448D-90D8-3E7B562F15AC}" type="pres">
      <dgm:prSet presAssocID="{2107433B-803D-4D15-9FA9-0A6D25D125D2}" presName="txShp" presStyleLbl="node1" presStyleIdx="1" presStyleCnt="9" custScaleX="128010">
        <dgm:presLayoutVars>
          <dgm:bulletEnabled val="1"/>
        </dgm:presLayoutVars>
      </dgm:prSet>
      <dgm:spPr/>
    </dgm:pt>
    <dgm:pt modelId="{67BEE802-B4A7-42DA-9EB0-B56B0999C23E}" type="pres">
      <dgm:prSet presAssocID="{B92D8C3A-3C00-47B1-BCA0-5B4309C16592}" presName="spacing" presStyleCnt="0"/>
      <dgm:spPr/>
    </dgm:pt>
    <dgm:pt modelId="{9FBAB9D2-82DA-43B2-BE99-0554C2EDD9F8}" type="pres">
      <dgm:prSet presAssocID="{B33402D0-DC01-4E04-970A-C790020AA1EB}" presName="composite" presStyleCnt="0"/>
      <dgm:spPr/>
    </dgm:pt>
    <dgm:pt modelId="{498EE3E9-1EB5-45DE-A1B4-EF873597511E}" type="pres">
      <dgm:prSet presAssocID="{B33402D0-DC01-4E04-970A-C790020AA1EB}" presName="imgShp" presStyleLbl="fgImgPlace1" presStyleIdx="2" presStyleCnt="9" custLinFactX="-79991" custLinFactNeighborX="-100000" custLinFactNeighborY="275"/>
      <dgm:spPr>
        <a:solidFill>
          <a:schemeClr val="accent1">
            <a:lumMod val="75000"/>
            <a:alpha val="80000"/>
          </a:schemeClr>
        </a:solidFill>
      </dgm:spPr>
    </dgm:pt>
    <dgm:pt modelId="{E92746B0-2411-4E79-B8F4-C925A0322049}" type="pres">
      <dgm:prSet presAssocID="{B33402D0-DC01-4E04-970A-C790020AA1EB}" presName="txShp" presStyleLbl="node1" presStyleIdx="2" presStyleCnt="9" custScaleX="128010">
        <dgm:presLayoutVars>
          <dgm:bulletEnabled val="1"/>
        </dgm:presLayoutVars>
      </dgm:prSet>
      <dgm:spPr/>
    </dgm:pt>
    <dgm:pt modelId="{908F3F80-E0DA-404A-950C-480C2C83716F}" type="pres">
      <dgm:prSet presAssocID="{D3B113F3-EABB-467E-8BDE-217F0953E8CB}" presName="spacing" presStyleCnt="0"/>
      <dgm:spPr/>
    </dgm:pt>
    <dgm:pt modelId="{FBA47962-AB70-45B1-BFBB-59B6657F24AE}" type="pres">
      <dgm:prSet presAssocID="{0EA6CB5A-892E-4AD3-B892-050AB5003E70}" presName="composite" presStyleCnt="0"/>
      <dgm:spPr/>
    </dgm:pt>
    <dgm:pt modelId="{135EF863-1503-491E-8114-A6F3BD3024E3}" type="pres">
      <dgm:prSet presAssocID="{0EA6CB5A-892E-4AD3-B892-050AB5003E70}" presName="imgShp" presStyleLbl="fgImgPlace1" presStyleIdx="3" presStyleCnt="9" custLinFactX="-81978" custLinFactNeighborX="-100000" custLinFactNeighborY="-8402"/>
      <dgm:spPr>
        <a:solidFill>
          <a:schemeClr val="accent1">
            <a:lumMod val="75000"/>
            <a:alpha val="75000"/>
          </a:schemeClr>
        </a:solidFill>
      </dgm:spPr>
    </dgm:pt>
    <dgm:pt modelId="{446ADC3B-C426-4E68-AC04-806FFA10F0ED}" type="pres">
      <dgm:prSet presAssocID="{0EA6CB5A-892E-4AD3-B892-050AB5003E70}" presName="txShp" presStyleLbl="node1" presStyleIdx="3" presStyleCnt="9" custScaleX="128010">
        <dgm:presLayoutVars>
          <dgm:bulletEnabled val="1"/>
        </dgm:presLayoutVars>
      </dgm:prSet>
      <dgm:spPr/>
    </dgm:pt>
    <dgm:pt modelId="{FEA39E70-0C74-47B2-8E47-FE4EA9D4C3DB}" type="pres">
      <dgm:prSet presAssocID="{AF794E0C-821C-4B3B-89F8-CA7211E996D0}" presName="spacing" presStyleCnt="0"/>
      <dgm:spPr/>
    </dgm:pt>
    <dgm:pt modelId="{426B6566-0EA6-445B-B029-7A119B7C5129}" type="pres">
      <dgm:prSet presAssocID="{43EB48E7-8FAB-45AF-96E2-C7836C195491}" presName="composite" presStyleCnt="0"/>
      <dgm:spPr/>
    </dgm:pt>
    <dgm:pt modelId="{6716E748-31BC-4621-9143-CD66C25A38A1}" type="pres">
      <dgm:prSet presAssocID="{43EB48E7-8FAB-45AF-96E2-C7836C195491}" presName="imgShp" presStyleLbl="fgImgPlace1" presStyleIdx="4" presStyleCnt="9" custLinFactX="-79991" custLinFactNeighborX="-100000" custLinFactNeighborY="-8345"/>
      <dgm:spPr>
        <a:solidFill>
          <a:schemeClr val="accent1">
            <a:lumMod val="75000"/>
            <a:alpha val="70000"/>
          </a:schemeClr>
        </a:solidFill>
      </dgm:spPr>
    </dgm:pt>
    <dgm:pt modelId="{1339A2D0-DCE5-403E-9F84-A9D213F0A5CF}" type="pres">
      <dgm:prSet presAssocID="{43EB48E7-8FAB-45AF-96E2-C7836C195491}" presName="txShp" presStyleLbl="node1" presStyleIdx="4" presStyleCnt="9" custScaleX="128010">
        <dgm:presLayoutVars>
          <dgm:bulletEnabled val="1"/>
        </dgm:presLayoutVars>
      </dgm:prSet>
      <dgm:spPr/>
    </dgm:pt>
    <dgm:pt modelId="{48A34409-FA93-47E7-9436-146F248F6544}" type="pres">
      <dgm:prSet presAssocID="{B296B4A2-792E-4A68-A519-7773F626C87D}" presName="spacing" presStyleCnt="0"/>
      <dgm:spPr/>
    </dgm:pt>
    <dgm:pt modelId="{0FC8C8CB-0370-4977-9A66-67BF757A59E8}" type="pres">
      <dgm:prSet presAssocID="{5BEA83D2-D6AC-4E03-92BA-C59D2A112A90}" presName="composite" presStyleCnt="0"/>
      <dgm:spPr/>
    </dgm:pt>
    <dgm:pt modelId="{470E6A62-D52B-4CB6-9873-30A611B2CA82}" type="pres">
      <dgm:prSet presAssocID="{5BEA83D2-D6AC-4E03-92BA-C59D2A112A90}" presName="imgShp" presStyleLbl="fgImgPlace1" presStyleIdx="5" presStyleCnt="9" custLinFactX="-78004" custLinFactNeighborX="-100000" custLinFactNeighborY="5845"/>
      <dgm:spPr>
        <a:solidFill>
          <a:schemeClr val="accent1">
            <a:lumMod val="75000"/>
            <a:alpha val="65000"/>
          </a:schemeClr>
        </a:solidFill>
      </dgm:spPr>
    </dgm:pt>
    <dgm:pt modelId="{552196F2-10E0-419E-9B89-1B3CFAF5FF05}" type="pres">
      <dgm:prSet presAssocID="{5BEA83D2-D6AC-4E03-92BA-C59D2A112A90}" presName="txShp" presStyleLbl="node1" presStyleIdx="5" presStyleCnt="9" custScaleX="128010">
        <dgm:presLayoutVars>
          <dgm:bulletEnabled val="1"/>
        </dgm:presLayoutVars>
      </dgm:prSet>
      <dgm:spPr/>
    </dgm:pt>
    <dgm:pt modelId="{EA816C2F-0526-4CAD-B97D-28831B8B335C}" type="pres">
      <dgm:prSet presAssocID="{4CAE479B-FD64-48F5-905B-D0BDF51F2E9F}" presName="spacing" presStyleCnt="0"/>
      <dgm:spPr/>
    </dgm:pt>
    <dgm:pt modelId="{4B0D99C8-57E9-4DF2-8715-A2F0880076B1}" type="pres">
      <dgm:prSet presAssocID="{F15FB670-D1C1-44F1-9AAF-67D7ECEEDC6E}" presName="composite" presStyleCnt="0"/>
      <dgm:spPr/>
    </dgm:pt>
    <dgm:pt modelId="{3AB8506F-7F00-4671-B8D3-158D664B8B90}" type="pres">
      <dgm:prSet presAssocID="{F15FB670-D1C1-44F1-9AAF-67D7ECEEDC6E}" presName="imgShp" presStyleLbl="fgImgPlace1" presStyleIdx="6" presStyleCnt="9" custLinFactX="-81978" custLinFactNeighborX="-100000" custLinFactNeighborY="-3651"/>
      <dgm:spPr>
        <a:solidFill>
          <a:schemeClr val="accent1">
            <a:lumMod val="75000"/>
            <a:alpha val="60000"/>
          </a:schemeClr>
        </a:solidFill>
      </dgm:spPr>
    </dgm:pt>
    <dgm:pt modelId="{021D95B3-DA2E-438C-B2CF-9B1EC459DFDC}" type="pres">
      <dgm:prSet presAssocID="{F15FB670-D1C1-44F1-9AAF-67D7ECEEDC6E}" presName="txShp" presStyleLbl="node1" presStyleIdx="6" presStyleCnt="9" custScaleX="128010">
        <dgm:presLayoutVars>
          <dgm:bulletEnabled val="1"/>
        </dgm:presLayoutVars>
      </dgm:prSet>
      <dgm:spPr/>
    </dgm:pt>
    <dgm:pt modelId="{E764205A-2DFF-441B-A5BD-B393DA35662E}" type="pres">
      <dgm:prSet presAssocID="{5D04614B-BC99-4D95-A147-AAD84191AE1D}" presName="spacing" presStyleCnt="0"/>
      <dgm:spPr/>
    </dgm:pt>
    <dgm:pt modelId="{65D63F7D-1A65-4497-BFA0-6ADB786FD863}" type="pres">
      <dgm:prSet presAssocID="{71EA1B2A-CEBE-4677-B23B-0916353EA877}" presName="composite" presStyleCnt="0"/>
      <dgm:spPr/>
    </dgm:pt>
    <dgm:pt modelId="{4D09F1B4-388E-4D2C-B42C-F89B8C9FF53D}" type="pres">
      <dgm:prSet presAssocID="{71EA1B2A-CEBE-4677-B23B-0916353EA877}" presName="imgShp" presStyleLbl="fgImgPlace1" presStyleIdx="7" presStyleCnt="9" custLinFactX="-78004" custLinFactNeighborX="-100000"/>
      <dgm:spPr>
        <a:solidFill>
          <a:schemeClr val="accent1">
            <a:lumMod val="75000"/>
            <a:alpha val="55000"/>
          </a:schemeClr>
        </a:solidFill>
      </dgm:spPr>
    </dgm:pt>
    <dgm:pt modelId="{8FAAB9F5-D7E4-494F-922F-1EC04CCF2950}" type="pres">
      <dgm:prSet presAssocID="{71EA1B2A-CEBE-4677-B23B-0916353EA877}" presName="txShp" presStyleLbl="node1" presStyleIdx="7" presStyleCnt="9" custScaleX="128010">
        <dgm:presLayoutVars>
          <dgm:bulletEnabled val="1"/>
        </dgm:presLayoutVars>
      </dgm:prSet>
      <dgm:spPr/>
    </dgm:pt>
    <dgm:pt modelId="{A0DF6807-8D36-47EE-A123-D1AB05AE48CC}" type="pres">
      <dgm:prSet presAssocID="{7873BE4D-74B6-493D-9050-ACB407645BBF}" presName="spacing" presStyleCnt="0"/>
      <dgm:spPr/>
    </dgm:pt>
    <dgm:pt modelId="{5B43372A-7C20-40A5-942D-3F9AD6C484FF}" type="pres">
      <dgm:prSet presAssocID="{B5B67FD2-2711-4E58-8F44-7896B871E2CB}" presName="composite" presStyleCnt="0"/>
      <dgm:spPr/>
    </dgm:pt>
    <dgm:pt modelId="{55A54862-BE11-4A65-A98F-6EB57B5D30DE}" type="pres">
      <dgm:prSet presAssocID="{B5B67FD2-2711-4E58-8F44-7896B871E2CB}" presName="imgShp" presStyleLbl="fgImgPlace1" presStyleIdx="8" presStyleCnt="9" custLinFactX="-80618" custLinFactNeighborX="-100000" custLinFactNeighborY="-672"/>
      <dgm:spPr>
        <a:solidFill>
          <a:schemeClr val="accent1">
            <a:lumMod val="75000"/>
            <a:alpha val="50000"/>
          </a:schemeClr>
        </a:solidFill>
      </dgm:spPr>
    </dgm:pt>
    <dgm:pt modelId="{720477CA-F896-4C2D-A2EA-09B7F7A9A667}" type="pres">
      <dgm:prSet presAssocID="{B5B67FD2-2711-4E58-8F44-7896B871E2CB}" presName="txShp" presStyleLbl="node1" presStyleIdx="8" presStyleCnt="9" custScaleX="127549">
        <dgm:presLayoutVars>
          <dgm:bulletEnabled val="1"/>
        </dgm:presLayoutVars>
      </dgm:prSet>
      <dgm:spPr/>
    </dgm:pt>
  </dgm:ptLst>
  <dgm:cxnLst>
    <dgm:cxn modelId="{CEAA1204-BA8B-48B4-9E0E-C32411408C14}" type="presOf" srcId="{71EA1B2A-CEBE-4677-B23B-0916353EA877}" destId="{8FAAB9F5-D7E4-494F-922F-1EC04CCF2950}" srcOrd="0" destOrd="0" presId="urn:microsoft.com/office/officeart/2005/8/layout/vList3"/>
    <dgm:cxn modelId="{A54BDB1E-7F80-475C-A94D-682A4FDA96EF}" srcId="{0F4870C2-2C4B-4F84-AA48-5A4C70074BD7}" destId="{43EB48E7-8FAB-45AF-96E2-C7836C195491}" srcOrd="4" destOrd="0" parTransId="{05F4BE4C-2B22-432F-8FED-FE52BC86AC9F}" sibTransId="{B296B4A2-792E-4A68-A519-7773F626C87D}"/>
    <dgm:cxn modelId="{7F1F0C20-F806-4765-B636-E1CC842F1FB7}" type="presOf" srcId="{B5B67FD2-2711-4E58-8F44-7896B871E2CB}" destId="{720477CA-F896-4C2D-A2EA-09B7F7A9A667}" srcOrd="0" destOrd="0" presId="urn:microsoft.com/office/officeart/2005/8/layout/vList3"/>
    <dgm:cxn modelId="{CD3AB323-02B0-488E-B108-6BB83229F206}" srcId="{0F4870C2-2C4B-4F84-AA48-5A4C70074BD7}" destId="{71EA1B2A-CEBE-4677-B23B-0916353EA877}" srcOrd="7" destOrd="0" parTransId="{C19AD6E9-C5F3-4A2C-B97F-E3A348D83FC8}" sibTransId="{7873BE4D-74B6-493D-9050-ACB407645BBF}"/>
    <dgm:cxn modelId="{86CFB65F-3E97-423D-88B6-AA848E2F7A70}" type="presOf" srcId="{F15FB670-D1C1-44F1-9AAF-67D7ECEEDC6E}" destId="{021D95B3-DA2E-438C-B2CF-9B1EC459DFDC}" srcOrd="0" destOrd="0" presId="urn:microsoft.com/office/officeart/2005/8/layout/vList3"/>
    <dgm:cxn modelId="{3CC08D49-CE12-414A-A0F2-2C42EE72D02C}" srcId="{0F4870C2-2C4B-4F84-AA48-5A4C70074BD7}" destId="{AAFBC77A-A52E-4C70-90F3-861583B55C0A}" srcOrd="0" destOrd="0" parTransId="{3E820543-5243-4B9C-B747-BAD0E391E509}" sibTransId="{E512E080-E1A3-44D6-A4AA-2FFA20963782}"/>
    <dgm:cxn modelId="{6ED51671-F9DB-4EC3-82E5-8B87E2AE1362}" srcId="{0F4870C2-2C4B-4F84-AA48-5A4C70074BD7}" destId="{2107433B-803D-4D15-9FA9-0A6D25D125D2}" srcOrd="1" destOrd="0" parTransId="{5979F83D-0C36-4FA0-AEB0-991CFF2037A1}" sibTransId="{B92D8C3A-3C00-47B1-BCA0-5B4309C16592}"/>
    <dgm:cxn modelId="{A6B21B58-B03B-4152-8580-9DA65435826C}" srcId="{0F4870C2-2C4B-4F84-AA48-5A4C70074BD7}" destId="{5BEA83D2-D6AC-4E03-92BA-C59D2A112A90}" srcOrd="5" destOrd="0" parTransId="{67B0C956-BD0F-457A-805C-15A0D5FBC259}" sibTransId="{4CAE479B-FD64-48F5-905B-D0BDF51F2E9F}"/>
    <dgm:cxn modelId="{E804905A-08DB-4728-BD9C-4A6F0E41853F}" type="presOf" srcId="{0F4870C2-2C4B-4F84-AA48-5A4C70074BD7}" destId="{3412AE92-5F59-40EE-BDF7-28F5854F057E}" srcOrd="0" destOrd="0" presId="urn:microsoft.com/office/officeart/2005/8/layout/vList3"/>
    <dgm:cxn modelId="{76F1688F-AA67-405D-936B-DF03394CF8B2}" type="presOf" srcId="{AAFBC77A-A52E-4C70-90F3-861583B55C0A}" destId="{ED3D3FD6-836D-4216-8224-39EA4FF381C0}" srcOrd="0" destOrd="0" presId="urn:microsoft.com/office/officeart/2005/8/layout/vList3"/>
    <dgm:cxn modelId="{CF838F8F-83CC-4FCB-A5B1-CDA5A4864C2E}" srcId="{0F4870C2-2C4B-4F84-AA48-5A4C70074BD7}" destId="{B5B67FD2-2711-4E58-8F44-7896B871E2CB}" srcOrd="8" destOrd="0" parTransId="{058A7C39-B907-4097-B9A0-7CF55C4F0EDA}" sibTransId="{371FA940-C061-4378-94C9-C68E8CD9CF56}"/>
    <dgm:cxn modelId="{B25D7BA1-F7C7-44F0-8F4B-7C650F548B03}" type="presOf" srcId="{0EA6CB5A-892E-4AD3-B892-050AB5003E70}" destId="{446ADC3B-C426-4E68-AC04-806FFA10F0ED}" srcOrd="0" destOrd="0" presId="urn:microsoft.com/office/officeart/2005/8/layout/vList3"/>
    <dgm:cxn modelId="{F87137AA-8266-4C40-81C3-E4FE29EBA6F8}" type="presOf" srcId="{43EB48E7-8FAB-45AF-96E2-C7836C195491}" destId="{1339A2D0-DCE5-403E-9F84-A9D213F0A5CF}" srcOrd="0" destOrd="0" presId="urn:microsoft.com/office/officeart/2005/8/layout/vList3"/>
    <dgm:cxn modelId="{C850D8B3-DD7A-4EA9-B93F-7CA2DED3D927}" type="presOf" srcId="{B33402D0-DC01-4E04-970A-C790020AA1EB}" destId="{E92746B0-2411-4E79-B8F4-C925A0322049}" srcOrd="0" destOrd="0" presId="urn:microsoft.com/office/officeart/2005/8/layout/vList3"/>
    <dgm:cxn modelId="{62D221BB-3A63-4F00-81D0-487172BEF9B4}" srcId="{0F4870C2-2C4B-4F84-AA48-5A4C70074BD7}" destId="{F15FB670-D1C1-44F1-9AAF-67D7ECEEDC6E}" srcOrd="6" destOrd="0" parTransId="{D9A2731C-5180-4798-A9A0-39A4A18729FE}" sibTransId="{5D04614B-BC99-4D95-A147-AAD84191AE1D}"/>
    <dgm:cxn modelId="{BBAE7AC1-1C7A-47F3-A568-488B762F89BC}" type="presOf" srcId="{2107433B-803D-4D15-9FA9-0A6D25D125D2}" destId="{DF55F034-D33D-448D-90D8-3E7B562F15AC}" srcOrd="0" destOrd="0" presId="urn:microsoft.com/office/officeart/2005/8/layout/vList3"/>
    <dgm:cxn modelId="{21B211DE-CBF1-47B3-B15C-287333136C95}" srcId="{0F4870C2-2C4B-4F84-AA48-5A4C70074BD7}" destId="{0EA6CB5A-892E-4AD3-B892-050AB5003E70}" srcOrd="3" destOrd="0" parTransId="{8A54F9C7-8C6F-4780-9D80-9F02EBA4AB8A}" sibTransId="{AF794E0C-821C-4B3B-89F8-CA7211E996D0}"/>
    <dgm:cxn modelId="{15DB95E4-C7E5-4F0B-B42B-2BE327E77A49}" srcId="{0F4870C2-2C4B-4F84-AA48-5A4C70074BD7}" destId="{B33402D0-DC01-4E04-970A-C790020AA1EB}" srcOrd="2" destOrd="0" parTransId="{01E064D8-C012-4EEE-B96A-6B61A1A7FE44}" sibTransId="{D3B113F3-EABB-467E-8BDE-217F0953E8CB}"/>
    <dgm:cxn modelId="{E7F4FFF0-CC62-4F80-8A39-E734C11DEFA8}" type="presOf" srcId="{5BEA83D2-D6AC-4E03-92BA-C59D2A112A90}" destId="{552196F2-10E0-419E-9B89-1B3CFAF5FF05}" srcOrd="0" destOrd="0" presId="urn:microsoft.com/office/officeart/2005/8/layout/vList3"/>
    <dgm:cxn modelId="{3EAE7937-41E3-4E0A-A08E-F1A2B62E8E37}" type="presParOf" srcId="{3412AE92-5F59-40EE-BDF7-28F5854F057E}" destId="{C2FB6457-F25C-4221-A812-E554E28C9FE6}" srcOrd="0" destOrd="0" presId="urn:microsoft.com/office/officeart/2005/8/layout/vList3"/>
    <dgm:cxn modelId="{97195287-7762-4897-99BC-6EE316F13D86}" type="presParOf" srcId="{C2FB6457-F25C-4221-A812-E554E28C9FE6}" destId="{4FAA6AAC-F84F-4D51-8D6B-89B3F854B940}" srcOrd="0" destOrd="0" presId="urn:microsoft.com/office/officeart/2005/8/layout/vList3"/>
    <dgm:cxn modelId="{05ABC10E-80CE-41AB-8209-3278D1CA827B}" type="presParOf" srcId="{C2FB6457-F25C-4221-A812-E554E28C9FE6}" destId="{ED3D3FD6-836D-4216-8224-39EA4FF381C0}" srcOrd="1" destOrd="0" presId="urn:microsoft.com/office/officeart/2005/8/layout/vList3"/>
    <dgm:cxn modelId="{D0711F16-FBC3-446F-8BF7-5E350DAB0D69}" type="presParOf" srcId="{3412AE92-5F59-40EE-BDF7-28F5854F057E}" destId="{F8FCFC0B-F464-481B-B0A0-AD6888763A66}" srcOrd="1" destOrd="0" presId="urn:microsoft.com/office/officeart/2005/8/layout/vList3"/>
    <dgm:cxn modelId="{31EF6EA8-4D96-49B4-9DF3-8583BCF2E14D}" type="presParOf" srcId="{3412AE92-5F59-40EE-BDF7-28F5854F057E}" destId="{3818030D-C2FD-4D1F-8A2D-2D0BB7645FEF}" srcOrd="2" destOrd="0" presId="urn:microsoft.com/office/officeart/2005/8/layout/vList3"/>
    <dgm:cxn modelId="{541FC7E9-57E4-4AC3-B03D-F72CD3A21B81}" type="presParOf" srcId="{3818030D-C2FD-4D1F-8A2D-2D0BB7645FEF}" destId="{399FAA64-49E9-4F3B-8621-AB32632DF477}" srcOrd="0" destOrd="0" presId="urn:microsoft.com/office/officeart/2005/8/layout/vList3"/>
    <dgm:cxn modelId="{EAA46859-CD12-4D2C-B817-EEC6226378B4}" type="presParOf" srcId="{3818030D-C2FD-4D1F-8A2D-2D0BB7645FEF}" destId="{DF55F034-D33D-448D-90D8-3E7B562F15AC}" srcOrd="1" destOrd="0" presId="urn:microsoft.com/office/officeart/2005/8/layout/vList3"/>
    <dgm:cxn modelId="{945A0792-579A-4DFE-BAA3-9A289EAE115E}" type="presParOf" srcId="{3412AE92-5F59-40EE-BDF7-28F5854F057E}" destId="{67BEE802-B4A7-42DA-9EB0-B56B0999C23E}" srcOrd="3" destOrd="0" presId="urn:microsoft.com/office/officeart/2005/8/layout/vList3"/>
    <dgm:cxn modelId="{CA3BA075-85A4-44A5-A29E-67449014D3C7}" type="presParOf" srcId="{3412AE92-5F59-40EE-BDF7-28F5854F057E}" destId="{9FBAB9D2-82DA-43B2-BE99-0554C2EDD9F8}" srcOrd="4" destOrd="0" presId="urn:microsoft.com/office/officeart/2005/8/layout/vList3"/>
    <dgm:cxn modelId="{DC4EEC02-1A6E-4CE3-9862-4ADDEF5EE269}" type="presParOf" srcId="{9FBAB9D2-82DA-43B2-BE99-0554C2EDD9F8}" destId="{498EE3E9-1EB5-45DE-A1B4-EF873597511E}" srcOrd="0" destOrd="0" presId="urn:microsoft.com/office/officeart/2005/8/layout/vList3"/>
    <dgm:cxn modelId="{5EC56C06-F337-4A6E-9330-37A81BC612DB}" type="presParOf" srcId="{9FBAB9D2-82DA-43B2-BE99-0554C2EDD9F8}" destId="{E92746B0-2411-4E79-B8F4-C925A0322049}" srcOrd="1" destOrd="0" presId="urn:microsoft.com/office/officeart/2005/8/layout/vList3"/>
    <dgm:cxn modelId="{6D117298-07D4-4B96-B908-C3129F672DEC}" type="presParOf" srcId="{3412AE92-5F59-40EE-BDF7-28F5854F057E}" destId="{908F3F80-E0DA-404A-950C-480C2C83716F}" srcOrd="5" destOrd="0" presId="urn:microsoft.com/office/officeart/2005/8/layout/vList3"/>
    <dgm:cxn modelId="{7BE13139-C999-4EEE-8788-CBF628C4E9C0}" type="presParOf" srcId="{3412AE92-5F59-40EE-BDF7-28F5854F057E}" destId="{FBA47962-AB70-45B1-BFBB-59B6657F24AE}" srcOrd="6" destOrd="0" presId="urn:microsoft.com/office/officeart/2005/8/layout/vList3"/>
    <dgm:cxn modelId="{8C49EE97-9321-497E-B66B-6CED6C9A6A6B}" type="presParOf" srcId="{FBA47962-AB70-45B1-BFBB-59B6657F24AE}" destId="{135EF863-1503-491E-8114-A6F3BD3024E3}" srcOrd="0" destOrd="0" presId="urn:microsoft.com/office/officeart/2005/8/layout/vList3"/>
    <dgm:cxn modelId="{A8BFDB5F-6AD0-4C80-8B58-F07C3B8F1DD1}" type="presParOf" srcId="{FBA47962-AB70-45B1-BFBB-59B6657F24AE}" destId="{446ADC3B-C426-4E68-AC04-806FFA10F0ED}" srcOrd="1" destOrd="0" presId="urn:microsoft.com/office/officeart/2005/8/layout/vList3"/>
    <dgm:cxn modelId="{B2613FD9-815F-43C3-9B4E-8CD26551A2A9}" type="presParOf" srcId="{3412AE92-5F59-40EE-BDF7-28F5854F057E}" destId="{FEA39E70-0C74-47B2-8E47-FE4EA9D4C3DB}" srcOrd="7" destOrd="0" presId="urn:microsoft.com/office/officeart/2005/8/layout/vList3"/>
    <dgm:cxn modelId="{1344A119-4395-4C74-84D1-12F7D1D8E7C7}" type="presParOf" srcId="{3412AE92-5F59-40EE-BDF7-28F5854F057E}" destId="{426B6566-0EA6-445B-B029-7A119B7C5129}" srcOrd="8" destOrd="0" presId="urn:microsoft.com/office/officeart/2005/8/layout/vList3"/>
    <dgm:cxn modelId="{C560F64B-C835-41EC-ACF6-5042ED64212E}" type="presParOf" srcId="{426B6566-0EA6-445B-B029-7A119B7C5129}" destId="{6716E748-31BC-4621-9143-CD66C25A38A1}" srcOrd="0" destOrd="0" presId="urn:microsoft.com/office/officeart/2005/8/layout/vList3"/>
    <dgm:cxn modelId="{A9369A27-60DC-4CFB-B9E2-5D19FA176272}" type="presParOf" srcId="{426B6566-0EA6-445B-B029-7A119B7C5129}" destId="{1339A2D0-DCE5-403E-9F84-A9D213F0A5CF}" srcOrd="1" destOrd="0" presId="urn:microsoft.com/office/officeart/2005/8/layout/vList3"/>
    <dgm:cxn modelId="{88D4043C-F62B-4354-9BB1-20C4760B68BF}" type="presParOf" srcId="{3412AE92-5F59-40EE-BDF7-28F5854F057E}" destId="{48A34409-FA93-47E7-9436-146F248F6544}" srcOrd="9" destOrd="0" presId="urn:microsoft.com/office/officeart/2005/8/layout/vList3"/>
    <dgm:cxn modelId="{4A096909-5C32-40DF-85F9-5CCD1141A119}" type="presParOf" srcId="{3412AE92-5F59-40EE-BDF7-28F5854F057E}" destId="{0FC8C8CB-0370-4977-9A66-67BF757A59E8}" srcOrd="10" destOrd="0" presId="urn:microsoft.com/office/officeart/2005/8/layout/vList3"/>
    <dgm:cxn modelId="{D97AD15B-1559-441F-B73F-462383A1A775}" type="presParOf" srcId="{0FC8C8CB-0370-4977-9A66-67BF757A59E8}" destId="{470E6A62-D52B-4CB6-9873-30A611B2CA82}" srcOrd="0" destOrd="0" presId="urn:microsoft.com/office/officeart/2005/8/layout/vList3"/>
    <dgm:cxn modelId="{BC59A26C-E1E7-49F6-84D2-247A8C9EA306}" type="presParOf" srcId="{0FC8C8CB-0370-4977-9A66-67BF757A59E8}" destId="{552196F2-10E0-419E-9B89-1B3CFAF5FF05}" srcOrd="1" destOrd="0" presId="urn:microsoft.com/office/officeart/2005/8/layout/vList3"/>
    <dgm:cxn modelId="{48240649-F3D9-43BC-85EB-B272E7712AEB}" type="presParOf" srcId="{3412AE92-5F59-40EE-BDF7-28F5854F057E}" destId="{EA816C2F-0526-4CAD-B97D-28831B8B335C}" srcOrd="11" destOrd="0" presId="urn:microsoft.com/office/officeart/2005/8/layout/vList3"/>
    <dgm:cxn modelId="{9B0605AF-C442-405F-B542-45CB0EE53A33}" type="presParOf" srcId="{3412AE92-5F59-40EE-BDF7-28F5854F057E}" destId="{4B0D99C8-57E9-4DF2-8715-A2F0880076B1}" srcOrd="12" destOrd="0" presId="urn:microsoft.com/office/officeart/2005/8/layout/vList3"/>
    <dgm:cxn modelId="{F8472EC8-2FBD-40F2-8F85-99253493C404}" type="presParOf" srcId="{4B0D99C8-57E9-4DF2-8715-A2F0880076B1}" destId="{3AB8506F-7F00-4671-B8D3-158D664B8B90}" srcOrd="0" destOrd="0" presId="urn:microsoft.com/office/officeart/2005/8/layout/vList3"/>
    <dgm:cxn modelId="{C05354CA-85C1-48AA-8F7E-2A4FA8BD3F65}" type="presParOf" srcId="{4B0D99C8-57E9-4DF2-8715-A2F0880076B1}" destId="{021D95B3-DA2E-438C-B2CF-9B1EC459DFDC}" srcOrd="1" destOrd="0" presId="urn:microsoft.com/office/officeart/2005/8/layout/vList3"/>
    <dgm:cxn modelId="{19406BA7-CE4B-40E3-ABA2-3380C330C400}" type="presParOf" srcId="{3412AE92-5F59-40EE-BDF7-28F5854F057E}" destId="{E764205A-2DFF-441B-A5BD-B393DA35662E}" srcOrd="13" destOrd="0" presId="urn:microsoft.com/office/officeart/2005/8/layout/vList3"/>
    <dgm:cxn modelId="{6493AF33-6333-4271-825E-E2FA56468269}" type="presParOf" srcId="{3412AE92-5F59-40EE-BDF7-28F5854F057E}" destId="{65D63F7D-1A65-4497-BFA0-6ADB786FD863}" srcOrd="14" destOrd="0" presId="urn:microsoft.com/office/officeart/2005/8/layout/vList3"/>
    <dgm:cxn modelId="{2A00C8C8-D210-43C4-B03B-0939D66268C0}" type="presParOf" srcId="{65D63F7D-1A65-4497-BFA0-6ADB786FD863}" destId="{4D09F1B4-388E-4D2C-B42C-F89B8C9FF53D}" srcOrd="0" destOrd="0" presId="urn:microsoft.com/office/officeart/2005/8/layout/vList3"/>
    <dgm:cxn modelId="{86191A95-F373-4D33-8AA6-6B6EB72CC8E5}" type="presParOf" srcId="{65D63F7D-1A65-4497-BFA0-6ADB786FD863}" destId="{8FAAB9F5-D7E4-494F-922F-1EC04CCF2950}" srcOrd="1" destOrd="0" presId="urn:microsoft.com/office/officeart/2005/8/layout/vList3"/>
    <dgm:cxn modelId="{4E940436-1A4F-492C-9C8E-15F97DDC97DF}" type="presParOf" srcId="{3412AE92-5F59-40EE-BDF7-28F5854F057E}" destId="{A0DF6807-8D36-47EE-A123-D1AB05AE48CC}" srcOrd="15" destOrd="0" presId="urn:microsoft.com/office/officeart/2005/8/layout/vList3"/>
    <dgm:cxn modelId="{E09B9837-A42F-44C7-9677-9E90968B3875}" type="presParOf" srcId="{3412AE92-5F59-40EE-BDF7-28F5854F057E}" destId="{5B43372A-7C20-40A5-942D-3F9AD6C484FF}" srcOrd="16" destOrd="0" presId="urn:microsoft.com/office/officeart/2005/8/layout/vList3"/>
    <dgm:cxn modelId="{F8133B83-98C2-463F-94AC-0EDE156F0DEE}" type="presParOf" srcId="{5B43372A-7C20-40A5-942D-3F9AD6C484FF}" destId="{55A54862-BE11-4A65-A98F-6EB57B5D30DE}" srcOrd="0" destOrd="0" presId="urn:microsoft.com/office/officeart/2005/8/layout/vList3"/>
    <dgm:cxn modelId="{FE3A42AE-9D50-49A0-A3CA-001E6E51C06F}" type="presParOf" srcId="{5B43372A-7C20-40A5-942D-3F9AD6C484FF}" destId="{720477CA-F896-4C2D-A2EA-09B7F7A9A66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6E35A5B-9091-48AE-90B6-64D9119D2C1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2119FE36-950A-4AA4-9D16-22F60C2E90A6}">
      <dgm:prSet phldrT="[Tekst]"/>
      <dgm:spPr>
        <a:xfrm>
          <a:off x="200" y="267202"/>
          <a:ext cx="1094333" cy="437733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10 %</a:t>
          </a:r>
        </a:p>
      </dgm:t>
    </dgm:pt>
    <dgm:pt modelId="{06817DD6-BEC2-439A-A104-893E6410BD27}" type="parTrans" cxnId="{E8708D9F-9478-4DE1-B8A6-54FAF6100A95}">
      <dgm:prSet/>
      <dgm:spPr/>
      <dgm:t>
        <a:bodyPr/>
        <a:lstStyle/>
        <a:p>
          <a:pPr algn="ctr"/>
          <a:endParaRPr lang="pl-PL"/>
        </a:p>
      </dgm:t>
    </dgm:pt>
    <dgm:pt modelId="{88D31A07-8BE5-469D-8C9A-31A6D0773584}" type="sibTrans" cxnId="{E8708D9F-9478-4DE1-B8A6-54FAF6100A95}">
      <dgm:prSet/>
      <dgm:spPr/>
      <dgm:t>
        <a:bodyPr/>
        <a:lstStyle/>
        <a:p>
          <a:pPr algn="ctr"/>
          <a:endParaRPr lang="pl-PL"/>
        </a:p>
      </dgm:t>
    </dgm:pt>
    <dgm:pt modelId="{AC3AC6E2-A66D-44CD-839E-ABB5026995FE}">
      <dgm:prSet phldrT="[Tekst]"/>
      <dgm:spPr>
        <a:xfrm>
          <a:off x="878533" y="267202"/>
          <a:ext cx="1094333" cy="437733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10%</a:t>
          </a:r>
        </a:p>
      </dgm:t>
    </dgm:pt>
    <dgm:pt modelId="{2C3BACBE-DC0D-453C-B4B5-4E145F95D7BB}" type="parTrans" cxnId="{2793E198-E5F5-4D09-A35A-5E3229D6D35A}">
      <dgm:prSet/>
      <dgm:spPr/>
      <dgm:t>
        <a:bodyPr/>
        <a:lstStyle/>
        <a:p>
          <a:pPr algn="ctr"/>
          <a:endParaRPr lang="pl-PL"/>
        </a:p>
      </dgm:t>
    </dgm:pt>
    <dgm:pt modelId="{A3859243-230F-4D5B-B608-491042821733}" type="sibTrans" cxnId="{2793E198-E5F5-4D09-A35A-5E3229D6D35A}">
      <dgm:prSet/>
      <dgm:spPr/>
      <dgm:t>
        <a:bodyPr/>
        <a:lstStyle/>
        <a:p>
          <a:pPr algn="ctr"/>
          <a:endParaRPr lang="pl-PL"/>
        </a:p>
      </dgm:t>
    </dgm:pt>
    <dgm:pt modelId="{2DDBF9AA-BDDE-44D6-B093-BFD5202C8487}">
      <dgm:prSet phldrT="[Tekst]"/>
      <dgm:spPr>
        <a:xfrm>
          <a:off x="2635200" y="267202"/>
          <a:ext cx="1094333" cy="437733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20%</a:t>
          </a:r>
        </a:p>
      </dgm:t>
    </dgm:pt>
    <dgm:pt modelId="{0E98D97F-7932-4721-84D8-87A1CD6E8370}" type="parTrans" cxnId="{1779E8F7-7CA2-478A-80C1-DED5EDE822A8}">
      <dgm:prSet/>
      <dgm:spPr/>
      <dgm:t>
        <a:bodyPr/>
        <a:lstStyle/>
        <a:p>
          <a:pPr algn="ctr"/>
          <a:endParaRPr lang="pl-PL"/>
        </a:p>
      </dgm:t>
    </dgm:pt>
    <dgm:pt modelId="{F324D4AE-8870-487E-9EAA-C01C1EEF9F52}" type="sibTrans" cxnId="{1779E8F7-7CA2-478A-80C1-DED5EDE822A8}">
      <dgm:prSet/>
      <dgm:spPr/>
      <dgm:t>
        <a:bodyPr/>
        <a:lstStyle/>
        <a:p>
          <a:pPr algn="ctr"/>
          <a:endParaRPr lang="pl-PL"/>
        </a:p>
      </dgm:t>
    </dgm:pt>
    <dgm:pt modelId="{22FE898D-8E05-47A7-AD2A-7DF4551B0ACF}">
      <dgm:prSet phldrT="[Tekst]"/>
      <dgm:spPr>
        <a:xfrm>
          <a:off x="200" y="759652"/>
          <a:ext cx="875466" cy="3847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buChar char="•"/>
          </a:pP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zaliczka początkowa</a:t>
          </a:r>
        </a:p>
      </dgm:t>
    </dgm:pt>
    <dgm:pt modelId="{31931934-30DE-4EC2-B8B3-AD2C2062C308}" type="parTrans" cxnId="{5275D432-BB07-4EBB-9647-9EAADA6DBD9F}">
      <dgm:prSet/>
      <dgm:spPr/>
      <dgm:t>
        <a:bodyPr/>
        <a:lstStyle/>
        <a:p>
          <a:pPr algn="ctr"/>
          <a:endParaRPr lang="pl-PL"/>
        </a:p>
      </dgm:t>
    </dgm:pt>
    <dgm:pt modelId="{972DB782-F644-41CA-A7A8-9520B45FE0A6}" type="sibTrans" cxnId="{5275D432-BB07-4EBB-9647-9EAADA6DBD9F}">
      <dgm:prSet/>
      <dgm:spPr/>
      <dgm:t>
        <a:bodyPr/>
        <a:lstStyle/>
        <a:p>
          <a:pPr algn="ctr"/>
          <a:endParaRPr lang="pl-PL"/>
        </a:p>
      </dgm:t>
    </dgm:pt>
    <dgm:pt modelId="{0EBCF9C5-CF89-496E-B4B7-2D7A501D3404}">
      <dgm:prSet phldrT="[Tekst]"/>
      <dgm:spPr>
        <a:xfrm>
          <a:off x="1756866" y="267202"/>
          <a:ext cx="1094333" cy="437733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15 %</a:t>
          </a:r>
        </a:p>
      </dgm:t>
    </dgm:pt>
    <dgm:pt modelId="{47FDEB4D-AAAD-449A-98BA-C02C5D0D9E77}" type="parTrans" cxnId="{F2D88BFC-EF64-4D42-9F09-62B938732429}">
      <dgm:prSet/>
      <dgm:spPr/>
      <dgm:t>
        <a:bodyPr/>
        <a:lstStyle/>
        <a:p>
          <a:pPr algn="ctr"/>
          <a:endParaRPr lang="pl-PL"/>
        </a:p>
      </dgm:t>
    </dgm:pt>
    <dgm:pt modelId="{EE3E8D11-A9B0-40A8-8F45-BC355EB47E93}" type="sibTrans" cxnId="{F2D88BFC-EF64-4D42-9F09-62B938732429}">
      <dgm:prSet/>
      <dgm:spPr/>
      <dgm:t>
        <a:bodyPr/>
        <a:lstStyle/>
        <a:p>
          <a:pPr algn="ctr"/>
          <a:endParaRPr lang="pl-PL"/>
        </a:p>
      </dgm:t>
    </dgm:pt>
    <dgm:pt modelId="{5B58DABD-59EF-465F-8442-729CE212FB64}">
      <dgm:prSet phldrT="[Tekst]"/>
      <dgm:spPr>
        <a:xfrm>
          <a:off x="878533" y="759652"/>
          <a:ext cx="875466" cy="3847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buChar char="•"/>
          </a:pP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pierwsza płatność okresowa</a:t>
          </a:r>
        </a:p>
      </dgm:t>
    </dgm:pt>
    <dgm:pt modelId="{F4FB8867-E6DE-4E21-9961-56D8D98F9302}" type="parTrans" cxnId="{474A03E6-F0AE-4F1C-9C97-3B5F16238002}">
      <dgm:prSet/>
      <dgm:spPr/>
      <dgm:t>
        <a:bodyPr/>
        <a:lstStyle/>
        <a:p>
          <a:pPr algn="ctr"/>
          <a:endParaRPr lang="pl-PL"/>
        </a:p>
      </dgm:t>
    </dgm:pt>
    <dgm:pt modelId="{80963553-D720-4618-A11E-2CEC6A71B080}" type="sibTrans" cxnId="{474A03E6-F0AE-4F1C-9C97-3B5F16238002}">
      <dgm:prSet/>
      <dgm:spPr/>
      <dgm:t>
        <a:bodyPr/>
        <a:lstStyle/>
        <a:p>
          <a:pPr algn="ctr"/>
          <a:endParaRPr lang="pl-PL"/>
        </a:p>
      </dgm:t>
    </dgm:pt>
    <dgm:pt modelId="{46E6839D-E3A7-4F76-BF52-7599E90F8FF6}">
      <dgm:prSet phldrT="[Tekst]"/>
      <dgm:spPr>
        <a:xfrm>
          <a:off x="1756866" y="759652"/>
          <a:ext cx="875466" cy="3847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buChar char="•"/>
          </a:pP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druga</a:t>
          </a:r>
          <a:b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płatność okresowa</a:t>
          </a:r>
        </a:p>
      </dgm:t>
    </dgm:pt>
    <dgm:pt modelId="{3B1DBB64-A7DF-4551-9EFF-542E4B6692E5}" type="parTrans" cxnId="{F2CBC072-E1E2-4651-A48F-90AFFDAA0A19}">
      <dgm:prSet/>
      <dgm:spPr/>
      <dgm:t>
        <a:bodyPr/>
        <a:lstStyle/>
        <a:p>
          <a:endParaRPr lang="pl-PL"/>
        </a:p>
      </dgm:t>
    </dgm:pt>
    <dgm:pt modelId="{A0D2895D-4209-48A8-AD5B-8EBC95FFE9F8}" type="sibTrans" cxnId="{F2CBC072-E1E2-4651-A48F-90AFFDAA0A19}">
      <dgm:prSet/>
      <dgm:spPr/>
      <dgm:t>
        <a:bodyPr/>
        <a:lstStyle/>
        <a:p>
          <a:endParaRPr lang="pl-PL"/>
        </a:p>
      </dgm:t>
    </dgm:pt>
    <dgm:pt modelId="{9A9A5532-FF52-4174-BC02-D09201ADAC9E}">
      <dgm:prSet phldrT="[Tekst]"/>
      <dgm:spPr>
        <a:xfrm>
          <a:off x="2635200" y="759652"/>
          <a:ext cx="875466" cy="3847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buChar char="•"/>
          </a:pP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trzecia płatność okresowa</a:t>
          </a:r>
        </a:p>
      </dgm:t>
    </dgm:pt>
    <dgm:pt modelId="{85654D8F-E8F1-4E56-BE33-0D4133CCD30B}" type="parTrans" cxnId="{3C4237BA-F82B-4E10-8CBA-FBE8D4FB6048}">
      <dgm:prSet/>
      <dgm:spPr/>
      <dgm:t>
        <a:bodyPr/>
        <a:lstStyle/>
        <a:p>
          <a:endParaRPr lang="pl-PL"/>
        </a:p>
      </dgm:t>
    </dgm:pt>
    <dgm:pt modelId="{8CED0E50-267A-4E5C-A084-B6D583140EC4}" type="sibTrans" cxnId="{3C4237BA-F82B-4E10-8CBA-FBE8D4FB6048}">
      <dgm:prSet/>
      <dgm:spPr/>
      <dgm:t>
        <a:bodyPr/>
        <a:lstStyle/>
        <a:p>
          <a:endParaRPr lang="pl-PL"/>
        </a:p>
      </dgm:t>
    </dgm:pt>
    <dgm:pt modelId="{75E7B6E2-0739-4B38-A505-24CFF4AD3BB2}">
      <dgm:prSet phldrT="[Tekst]"/>
      <dgm:spPr>
        <a:xfrm>
          <a:off x="3513533" y="267202"/>
          <a:ext cx="1094333" cy="437733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20%</a:t>
          </a:r>
        </a:p>
      </dgm:t>
    </dgm:pt>
    <dgm:pt modelId="{76DE4EB9-2B48-42EF-A2FF-5DA2910379A6}" type="parTrans" cxnId="{641BD2F9-EAD3-4141-AF6A-F2D2FDDEBB6F}">
      <dgm:prSet/>
      <dgm:spPr/>
      <dgm:t>
        <a:bodyPr/>
        <a:lstStyle/>
        <a:p>
          <a:endParaRPr lang="pl-PL"/>
        </a:p>
      </dgm:t>
    </dgm:pt>
    <dgm:pt modelId="{5F2033A5-70F0-4480-8B45-91409D287A97}" type="sibTrans" cxnId="{641BD2F9-EAD3-4141-AF6A-F2D2FDDEBB6F}">
      <dgm:prSet/>
      <dgm:spPr/>
      <dgm:t>
        <a:bodyPr/>
        <a:lstStyle/>
        <a:p>
          <a:endParaRPr lang="pl-PL"/>
        </a:p>
      </dgm:t>
    </dgm:pt>
    <dgm:pt modelId="{BAD2089A-2DC8-4A4A-8CE2-EECD889FEB07}">
      <dgm:prSet phldrT="[Tekst]"/>
      <dgm:spPr>
        <a:xfrm>
          <a:off x="3513533" y="759652"/>
          <a:ext cx="875466" cy="384750"/>
        </a:xfrm>
        <a:prstGeom prst="rect">
          <a:avLst/>
        </a:prstGeom>
        <a:noFill/>
        <a:ln>
          <a:noFill/>
        </a:ln>
        <a:effectLst/>
      </dgm:spPr>
      <dgm:t>
        <a:bodyPr/>
        <a:lstStyle/>
        <a:p>
          <a:pPr algn="l">
            <a:buChar char="•"/>
          </a:pPr>
          <a:r>
            <a:rPr lang="pl-PL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czwarta płatność okresowa</a:t>
          </a:r>
        </a:p>
      </dgm:t>
    </dgm:pt>
    <dgm:pt modelId="{44915D2A-49AB-45C3-B311-1AB3ED761D15}" type="parTrans" cxnId="{94D41ABD-76F4-4D2E-88F6-51169B7D1654}">
      <dgm:prSet/>
      <dgm:spPr/>
      <dgm:t>
        <a:bodyPr/>
        <a:lstStyle/>
        <a:p>
          <a:endParaRPr lang="pl-PL"/>
        </a:p>
      </dgm:t>
    </dgm:pt>
    <dgm:pt modelId="{9EF74728-06DE-42B1-AE34-8DAD0DA2BECC}" type="sibTrans" cxnId="{94D41ABD-76F4-4D2E-88F6-51169B7D1654}">
      <dgm:prSet/>
      <dgm:spPr/>
      <dgm:t>
        <a:bodyPr/>
        <a:lstStyle/>
        <a:p>
          <a:endParaRPr lang="pl-PL"/>
        </a:p>
      </dgm:t>
    </dgm:pt>
    <dgm:pt modelId="{440440EA-9B4B-4F2C-8F3A-23E2BA8A7CD1}">
      <dgm:prSet phldrT="[Tekst]"/>
      <dgm:spPr>
        <a:xfrm>
          <a:off x="4391866" y="267202"/>
          <a:ext cx="1094333" cy="437733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pl-PL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Płatność końcowa salda</a:t>
          </a:r>
        </a:p>
      </dgm:t>
    </dgm:pt>
    <dgm:pt modelId="{BADA9FB8-9418-4E6B-8419-886D85B7717E}" type="parTrans" cxnId="{72A51321-5BB7-45A5-8AA5-4EE7FFF344CD}">
      <dgm:prSet/>
      <dgm:spPr/>
      <dgm:t>
        <a:bodyPr/>
        <a:lstStyle/>
        <a:p>
          <a:endParaRPr lang="pl-PL"/>
        </a:p>
      </dgm:t>
    </dgm:pt>
    <dgm:pt modelId="{C3F6096C-AFE8-449F-B07D-474B9328A00D}" type="sibTrans" cxnId="{72A51321-5BB7-45A5-8AA5-4EE7FFF344CD}">
      <dgm:prSet/>
      <dgm:spPr/>
      <dgm:t>
        <a:bodyPr/>
        <a:lstStyle/>
        <a:p>
          <a:endParaRPr lang="pl-PL"/>
        </a:p>
      </dgm:t>
    </dgm:pt>
    <dgm:pt modelId="{6114C2D0-EFDD-4965-882C-F39031A85323}" type="pres">
      <dgm:prSet presAssocID="{46E35A5B-9091-48AE-90B6-64D9119D2C15}" presName="Name0" presStyleCnt="0">
        <dgm:presLayoutVars>
          <dgm:dir/>
          <dgm:animLvl val="lvl"/>
          <dgm:resizeHandles val="exact"/>
        </dgm:presLayoutVars>
      </dgm:prSet>
      <dgm:spPr/>
    </dgm:pt>
    <dgm:pt modelId="{FF29F60D-E58C-4DCF-8A24-0B752F0D38C1}" type="pres">
      <dgm:prSet presAssocID="{2119FE36-950A-4AA4-9D16-22F60C2E90A6}" presName="composite" presStyleCnt="0"/>
      <dgm:spPr/>
    </dgm:pt>
    <dgm:pt modelId="{01F8B1BB-0A67-4733-9775-61BB524C697E}" type="pres">
      <dgm:prSet presAssocID="{2119FE36-950A-4AA4-9D16-22F60C2E90A6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A8241989-C132-45B6-ADBC-BE66E42E590A}" type="pres">
      <dgm:prSet presAssocID="{2119FE36-950A-4AA4-9D16-22F60C2E90A6}" presName="desTx" presStyleLbl="revTx" presStyleIdx="0" presStyleCnt="5">
        <dgm:presLayoutVars>
          <dgm:bulletEnabled val="1"/>
        </dgm:presLayoutVars>
      </dgm:prSet>
      <dgm:spPr/>
    </dgm:pt>
    <dgm:pt modelId="{B3E48770-50C7-4ADF-9E68-2CEBF1A7582E}" type="pres">
      <dgm:prSet presAssocID="{88D31A07-8BE5-469D-8C9A-31A6D0773584}" presName="space" presStyleCnt="0"/>
      <dgm:spPr/>
    </dgm:pt>
    <dgm:pt modelId="{BA90144A-B9AF-4B2B-A8E6-39AB7D74DE27}" type="pres">
      <dgm:prSet presAssocID="{AC3AC6E2-A66D-44CD-839E-ABB5026995FE}" presName="composite" presStyleCnt="0"/>
      <dgm:spPr/>
    </dgm:pt>
    <dgm:pt modelId="{A4737BCA-6ED9-4528-8F66-873CA6299D41}" type="pres">
      <dgm:prSet presAssocID="{AC3AC6E2-A66D-44CD-839E-ABB5026995FE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79CEF82-CF5A-449E-8567-A5F698B01BE1}" type="pres">
      <dgm:prSet presAssocID="{AC3AC6E2-A66D-44CD-839E-ABB5026995FE}" presName="desTx" presStyleLbl="revTx" presStyleIdx="1" presStyleCnt="5">
        <dgm:presLayoutVars>
          <dgm:bulletEnabled val="1"/>
        </dgm:presLayoutVars>
      </dgm:prSet>
      <dgm:spPr/>
    </dgm:pt>
    <dgm:pt modelId="{AE819C05-F453-491F-964C-4898554A2AE0}" type="pres">
      <dgm:prSet presAssocID="{A3859243-230F-4D5B-B608-491042821733}" presName="space" presStyleCnt="0"/>
      <dgm:spPr/>
    </dgm:pt>
    <dgm:pt modelId="{CB3E7F99-DF1E-42FC-A997-39B5D66F8DD9}" type="pres">
      <dgm:prSet presAssocID="{0EBCF9C5-CF89-496E-B4B7-2D7A501D3404}" presName="composite" presStyleCnt="0"/>
      <dgm:spPr/>
    </dgm:pt>
    <dgm:pt modelId="{3CE01196-493D-4AF3-BA96-A92CA061787B}" type="pres">
      <dgm:prSet presAssocID="{0EBCF9C5-CF89-496E-B4B7-2D7A501D3404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074D406D-4951-4DC1-BAB8-5A8BA98D753F}" type="pres">
      <dgm:prSet presAssocID="{0EBCF9C5-CF89-496E-B4B7-2D7A501D3404}" presName="desTx" presStyleLbl="revTx" presStyleIdx="2" presStyleCnt="5">
        <dgm:presLayoutVars>
          <dgm:bulletEnabled val="1"/>
        </dgm:presLayoutVars>
      </dgm:prSet>
      <dgm:spPr/>
    </dgm:pt>
    <dgm:pt modelId="{71D5C608-AADA-4A92-8FDD-FD7629A85824}" type="pres">
      <dgm:prSet presAssocID="{EE3E8D11-A9B0-40A8-8F45-BC355EB47E93}" presName="space" presStyleCnt="0"/>
      <dgm:spPr/>
    </dgm:pt>
    <dgm:pt modelId="{0A3C325B-426B-4703-B12D-F7EAC7C95DE4}" type="pres">
      <dgm:prSet presAssocID="{2DDBF9AA-BDDE-44D6-B093-BFD5202C8487}" presName="composite" presStyleCnt="0"/>
      <dgm:spPr/>
    </dgm:pt>
    <dgm:pt modelId="{8BF33FAB-940B-4790-AA99-2DE6F3C5A101}" type="pres">
      <dgm:prSet presAssocID="{2DDBF9AA-BDDE-44D6-B093-BFD5202C8487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BA5A2E94-AE6E-43A7-8160-BC0CC8874726}" type="pres">
      <dgm:prSet presAssocID="{2DDBF9AA-BDDE-44D6-B093-BFD5202C8487}" presName="desTx" presStyleLbl="revTx" presStyleIdx="3" presStyleCnt="5">
        <dgm:presLayoutVars>
          <dgm:bulletEnabled val="1"/>
        </dgm:presLayoutVars>
      </dgm:prSet>
      <dgm:spPr/>
    </dgm:pt>
    <dgm:pt modelId="{5A23D704-8251-421E-AD55-DFEA87097875}" type="pres">
      <dgm:prSet presAssocID="{F324D4AE-8870-487E-9EAA-C01C1EEF9F52}" presName="space" presStyleCnt="0"/>
      <dgm:spPr/>
    </dgm:pt>
    <dgm:pt modelId="{A31A6777-0AD4-4971-83A3-9338CB59DD24}" type="pres">
      <dgm:prSet presAssocID="{75E7B6E2-0739-4B38-A505-24CFF4AD3BB2}" presName="composite" presStyleCnt="0"/>
      <dgm:spPr/>
    </dgm:pt>
    <dgm:pt modelId="{2AFC3684-3CD8-45C0-A9BD-45098A3AC9E6}" type="pres">
      <dgm:prSet presAssocID="{75E7B6E2-0739-4B38-A505-24CFF4AD3BB2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556DBD2-ECB8-4680-B73C-468A08E12D5C}" type="pres">
      <dgm:prSet presAssocID="{75E7B6E2-0739-4B38-A505-24CFF4AD3BB2}" presName="desTx" presStyleLbl="revTx" presStyleIdx="4" presStyleCnt="5">
        <dgm:presLayoutVars>
          <dgm:bulletEnabled val="1"/>
        </dgm:presLayoutVars>
      </dgm:prSet>
      <dgm:spPr/>
    </dgm:pt>
    <dgm:pt modelId="{66C1DDCD-805D-4942-9939-BC52524DF490}" type="pres">
      <dgm:prSet presAssocID="{5F2033A5-70F0-4480-8B45-91409D287A97}" presName="space" presStyleCnt="0"/>
      <dgm:spPr/>
    </dgm:pt>
    <dgm:pt modelId="{AC530C44-6878-4E56-ABE8-86B1E6131322}" type="pres">
      <dgm:prSet presAssocID="{440440EA-9B4B-4F2C-8F3A-23E2BA8A7CD1}" presName="composite" presStyleCnt="0"/>
      <dgm:spPr/>
    </dgm:pt>
    <dgm:pt modelId="{6A0C8C1B-B517-41A2-9D80-224EFE3450CF}" type="pres">
      <dgm:prSet presAssocID="{440440EA-9B4B-4F2C-8F3A-23E2BA8A7CD1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8032D895-AADB-4CA8-9975-6A5E266B0918}" type="pres">
      <dgm:prSet presAssocID="{440440EA-9B4B-4F2C-8F3A-23E2BA8A7CD1}" presName="desTx" presStyleLbl="revTx" presStyleIdx="4" presStyleCnt="5">
        <dgm:presLayoutVars>
          <dgm:bulletEnabled val="1"/>
        </dgm:presLayoutVars>
      </dgm:prSet>
      <dgm:spPr/>
    </dgm:pt>
  </dgm:ptLst>
  <dgm:cxnLst>
    <dgm:cxn modelId="{40DFEF1C-7BD6-49F1-9A18-60FA5CC0DE56}" type="presOf" srcId="{5B58DABD-59EF-465F-8442-729CE212FB64}" destId="{979CEF82-CF5A-449E-8567-A5F698B01BE1}" srcOrd="0" destOrd="0" presId="urn:microsoft.com/office/officeart/2005/8/layout/chevron1"/>
    <dgm:cxn modelId="{72A51321-5BB7-45A5-8AA5-4EE7FFF344CD}" srcId="{46E35A5B-9091-48AE-90B6-64D9119D2C15}" destId="{440440EA-9B4B-4F2C-8F3A-23E2BA8A7CD1}" srcOrd="5" destOrd="0" parTransId="{BADA9FB8-9418-4E6B-8419-886D85B7717E}" sibTransId="{C3F6096C-AFE8-449F-B07D-474B9328A00D}"/>
    <dgm:cxn modelId="{932FB72B-850E-4D1B-A5E8-A7B1672EAA56}" type="presOf" srcId="{22FE898D-8E05-47A7-AD2A-7DF4551B0ACF}" destId="{A8241989-C132-45B6-ADBC-BE66E42E590A}" srcOrd="0" destOrd="0" presId="urn:microsoft.com/office/officeart/2005/8/layout/chevron1"/>
    <dgm:cxn modelId="{5275D432-BB07-4EBB-9647-9EAADA6DBD9F}" srcId="{2119FE36-950A-4AA4-9D16-22F60C2E90A6}" destId="{22FE898D-8E05-47A7-AD2A-7DF4551B0ACF}" srcOrd="0" destOrd="0" parTransId="{31931934-30DE-4EC2-B8B3-AD2C2062C308}" sibTransId="{972DB782-F644-41CA-A7A8-9520B45FE0A6}"/>
    <dgm:cxn modelId="{41562839-8800-4866-82CC-B47405D327AA}" type="presOf" srcId="{0EBCF9C5-CF89-496E-B4B7-2D7A501D3404}" destId="{3CE01196-493D-4AF3-BA96-A92CA061787B}" srcOrd="0" destOrd="0" presId="urn:microsoft.com/office/officeart/2005/8/layout/chevron1"/>
    <dgm:cxn modelId="{1BAE803B-0FD6-4A28-AD4F-38BE5DEF1A24}" type="presOf" srcId="{2DDBF9AA-BDDE-44D6-B093-BFD5202C8487}" destId="{8BF33FAB-940B-4790-AA99-2DE6F3C5A101}" srcOrd="0" destOrd="0" presId="urn:microsoft.com/office/officeart/2005/8/layout/chevron1"/>
    <dgm:cxn modelId="{7D21AE3B-8E5D-4E59-832B-FABADDEB691F}" type="presOf" srcId="{2119FE36-950A-4AA4-9D16-22F60C2E90A6}" destId="{01F8B1BB-0A67-4733-9775-61BB524C697E}" srcOrd="0" destOrd="0" presId="urn:microsoft.com/office/officeart/2005/8/layout/chevron1"/>
    <dgm:cxn modelId="{F2CBC072-E1E2-4651-A48F-90AFFDAA0A19}" srcId="{0EBCF9C5-CF89-496E-B4B7-2D7A501D3404}" destId="{46E6839D-E3A7-4F76-BF52-7599E90F8FF6}" srcOrd="0" destOrd="0" parTransId="{3B1DBB64-A7DF-4551-9EFF-542E4B6692E5}" sibTransId="{A0D2895D-4209-48A8-AD5B-8EBC95FFE9F8}"/>
    <dgm:cxn modelId="{8DD2CD91-C059-4BCA-BD12-77DC2A3EBB74}" type="presOf" srcId="{46E6839D-E3A7-4F76-BF52-7599E90F8FF6}" destId="{074D406D-4951-4DC1-BAB8-5A8BA98D753F}" srcOrd="0" destOrd="0" presId="urn:microsoft.com/office/officeart/2005/8/layout/chevron1"/>
    <dgm:cxn modelId="{D7CA0F94-E7ED-4BF2-8FFE-36382D73EBFF}" type="presOf" srcId="{9A9A5532-FF52-4174-BC02-D09201ADAC9E}" destId="{BA5A2E94-AE6E-43A7-8160-BC0CC8874726}" srcOrd="0" destOrd="0" presId="urn:microsoft.com/office/officeart/2005/8/layout/chevron1"/>
    <dgm:cxn modelId="{9F136C98-ACC2-45F5-B201-AD6971213BBA}" type="presOf" srcId="{440440EA-9B4B-4F2C-8F3A-23E2BA8A7CD1}" destId="{6A0C8C1B-B517-41A2-9D80-224EFE3450CF}" srcOrd="0" destOrd="0" presId="urn:microsoft.com/office/officeart/2005/8/layout/chevron1"/>
    <dgm:cxn modelId="{2793E198-E5F5-4D09-A35A-5E3229D6D35A}" srcId="{46E35A5B-9091-48AE-90B6-64D9119D2C15}" destId="{AC3AC6E2-A66D-44CD-839E-ABB5026995FE}" srcOrd="1" destOrd="0" parTransId="{2C3BACBE-DC0D-453C-B4B5-4E145F95D7BB}" sibTransId="{A3859243-230F-4D5B-B608-491042821733}"/>
    <dgm:cxn modelId="{E8708D9F-9478-4DE1-B8A6-54FAF6100A95}" srcId="{46E35A5B-9091-48AE-90B6-64D9119D2C15}" destId="{2119FE36-950A-4AA4-9D16-22F60C2E90A6}" srcOrd="0" destOrd="0" parTransId="{06817DD6-BEC2-439A-A104-893E6410BD27}" sibTransId="{88D31A07-8BE5-469D-8C9A-31A6D0773584}"/>
    <dgm:cxn modelId="{E32AA1A7-0A8A-466F-B3BC-F52B332059E1}" type="presOf" srcId="{75E7B6E2-0739-4B38-A505-24CFF4AD3BB2}" destId="{2AFC3684-3CD8-45C0-A9BD-45098A3AC9E6}" srcOrd="0" destOrd="0" presId="urn:microsoft.com/office/officeart/2005/8/layout/chevron1"/>
    <dgm:cxn modelId="{6CD359AB-DF9B-47FF-9D3A-D0D6B5B692FF}" type="presOf" srcId="{BAD2089A-2DC8-4A4A-8CE2-EECD889FEB07}" destId="{F556DBD2-ECB8-4680-B73C-468A08E12D5C}" srcOrd="0" destOrd="0" presId="urn:microsoft.com/office/officeart/2005/8/layout/chevron1"/>
    <dgm:cxn modelId="{3C4237BA-F82B-4E10-8CBA-FBE8D4FB6048}" srcId="{2DDBF9AA-BDDE-44D6-B093-BFD5202C8487}" destId="{9A9A5532-FF52-4174-BC02-D09201ADAC9E}" srcOrd="0" destOrd="0" parTransId="{85654D8F-E8F1-4E56-BE33-0D4133CCD30B}" sibTransId="{8CED0E50-267A-4E5C-A084-B6D583140EC4}"/>
    <dgm:cxn modelId="{94D41ABD-76F4-4D2E-88F6-51169B7D1654}" srcId="{75E7B6E2-0739-4B38-A505-24CFF4AD3BB2}" destId="{BAD2089A-2DC8-4A4A-8CE2-EECD889FEB07}" srcOrd="0" destOrd="0" parTransId="{44915D2A-49AB-45C3-B311-1AB3ED761D15}" sibTransId="{9EF74728-06DE-42B1-AE34-8DAD0DA2BECC}"/>
    <dgm:cxn modelId="{872D8ECA-5158-4932-84DC-A90F900CB073}" type="presOf" srcId="{46E35A5B-9091-48AE-90B6-64D9119D2C15}" destId="{6114C2D0-EFDD-4965-882C-F39031A85323}" srcOrd="0" destOrd="0" presId="urn:microsoft.com/office/officeart/2005/8/layout/chevron1"/>
    <dgm:cxn modelId="{474A03E6-F0AE-4F1C-9C97-3B5F16238002}" srcId="{AC3AC6E2-A66D-44CD-839E-ABB5026995FE}" destId="{5B58DABD-59EF-465F-8442-729CE212FB64}" srcOrd="0" destOrd="0" parTransId="{F4FB8867-E6DE-4E21-9961-56D8D98F9302}" sibTransId="{80963553-D720-4618-A11E-2CEC6A71B080}"/>
    <dgm:cxn modelId="{533C6EE8-EE0B-47A2-9761-C6451B455CC0}" type="presOf" srcId="{AC3AC6E2-A66D-44CD-839E-ABB5026995FE}" destId="{A4737BCA-6ED9-4528-8F66-873CA6299D41}" srcOrd="0" destOrd="0" presId="urn:microsoft.com/office/officeart/2005/8/layout/chevron1"/>
    <dgm:cxn modelId="{1779E8F7-7CA2-478A-80C1-DED5EDE822A8}" srcId="{46E35A5B-9091-48AE-90B6-64D9119D2C15}" destId="{2DDBF9AA-BDDE-44D6-B093-BFD5202C8487}" srcOrd="3" destOrd="0" parTransId="{0E98D97F-7932-4721-84D8-87A1CD6E8370}" sibTransId="{F324D4AE-8870-487E-9EAA-C01C1EEF9F52}"/>
    <dgm:cxn modelId="{641BD2F9-EAD3-4141-AF6A-F2D2FDDEBB6F}" srcId="{46E35A5B-9091-48AE-90B6-64D9119D2C15}" destId="{75E7B6E2-0739-4B38-A505-24CFF4AD3BB2}" srcOrd="4" destOrd="0" parTransId="{76DE4EB9-2B48-42EF-A2FF-5DA2910379A6}" sibTransId="{5F2033A5-70F0-4480-8B45-91409D287A97}"/>
    <dgm:cxn modelId="{F2D88BFC-EF64-4D42-9F09-62B938732429}" srcId="{46E35A5B-9091-48AE-90B6-64D9119D2C15}" destId="{0EBCF9C5-CF89-496E-B4B7-2D7A501D3404}" srcOrd="2" destOrd="0" parTransId="{47FDEB4D-AAAD-449A-98BA-C02C5D0D9E77}" sibTransId="{EE3E8D11-A9B0-40A8-8F45-BC355EB47E93}"/>
    <dgm:cxn modelId="{6BFBE9AE-5A27-45F4-8122-364E008A0075}" type="presParOf" srcId="{6114C2D0-EFDD-4965-882C-F39031A85323}" destId="{FF29F60D-E58C-4DCF-8A24-0B752F0D38C1}" srcOrd="0" destOrd="0" presId="urn:microsoft.com/office/officeart/2005/8/layout/chevron1"/>
    <dgm:cxn modelId="{0752749F-C29A-4F9B-956B-A2BE4583968D}" type="presParOf" srcId="{FF29F60D-E58C-4DCF-8A24-0B752F0D38C1}" destId="{01F8B1BB-0A67-4733-9775-61BB524C697E}" srcOrd="0" destOrd="0" presId="urn:microsoft.com/office/officeart/2005/8/layout/chevron1"/>
    <dgm:cxn modelId="{588813ED-F67F-4F99-B101-45C91A15BD27}" type="presParOf" srcId="{FF29F60D-E58C-4DCF-8A24-0B752F0D38C1}" destId="{A8241989-C132-45B6-ADBC-BE66E42E590A}" srcOrd="1" destOrd="0" presId="urn:microsoft.com/office/officeart/2005/8/layout/chevron1"/>
    <dgm:cxn modelId="{CC334E88-E07B-472F-BDA3-A7A8091E8671}" type="presParOf" srcId="{6114C2D0-EFDD-4965-882C-F39031A85323}" destId="{B3E48770-50C7-4ADF-9E68-2CEBF1A7582E}" srcOrd="1" destOrd="0" presId="urn:microsoft.com/office/officeart/2005/8/layout/chevron1"/>
    <dgm:cxn modelId="{2E340442-CA19-4EED-A412-D740AD6E2B7B}" type="presParOf" srcId="{6114C2D0-EFDD-4965-882C-F39031A85323}" destId="{BA90144A-B9AF-4B2B-A8E6-39AB7D74DE27}" srcOrd="2" destOrd="0" presId="urn:microsoft.com/office/officeart/2005/8/layout/chevron1"/>
    <dgm:cxn modelId="{50B8E66B-552C-4F18-8862-5947C157FC9E}" type="presParOf" srcId="{BA90144A-B9AF-4B2B-A8E6-39AB7D74DE27}" destId="{A4737BCA-6ED9-4528-8F66-873CA6299D41}" srcOrd="0" destOrd="0" presId="urn:microsoft.com/office/officeart/2005/8/layout/chevron1"/>
    <dgm:cxn modelId="{6E4088D8-BBE3-46C6-BCD3-A48E025AC6E5}" type="presParOf" srcId="{BA90144A-B9AF-4B2B-A8E6-39AB7D74DE27}" destId="{979CEF82-CF5A-449E-8567-A5F698B01BE1}" srcOrd="1" destOrd="0" presId="urn:microsoft.com/office/officeart/2005/8/layout/chevron1"/>
    <dgm:cxn modelId="{FCBEF0C6-6313-4245-A416-381E01563745}" type="presParOf" srcId="{6114C2D0-EFDD-4965-882C-F39031A85323}" destId="{AE819C05-F453-491F-964C-4898554A2AE0}" srcOrd="3" destOrd="0" presId="urn:microsoft.com/office/officeart/2005/8/layout/chevron1"/>
    <dgm:cxn modelId="{0D62069A-B54C-4679-8776-96948C1CC607}" type="presParOf" srcId="{6114C2D0-EFDD-4965-882C-F39031A85323}" destId="{CB3E7F99-DF1E-42FC-A997-39B5D66F8DD9}" srcOrd="4" destOrd="0" presId="urn:microsoft.com/office/officeart/2005/8/layout/chevron1"/>
    <dgm:cxn modelId="{4286F074-A2F2-4649-A010-CE1E285BAB90}" type="presParOf" srcId="{CB3E7F99-DF1E-42FC-A997-39B5D66F8DD9}" destId="{3CE01196-493D-4AF3-BA96-A92CA061787B}" srcOrd="0" destOrd="0" presId="urn:microsoft.com/office/officeart/2005/8/layout/chevron1"/>
    <dgm:cxn modelId="{3EEEE37C-4C75-4EDF-9527-1DB4206ADC21}" type="presParOf" srcId="{CB3E7F99-DF1E-42FC-A997-39B5D66F8DD9}" destId="{074D406D-4951-4DC1-BAB8-5A8BA98D753F}" srcOrd="1" destOrd="0" presId="urn:microsoft.com/office/officeart/2005/8/layout/chevron1"/>
    <dgm:cxn modelId="{BC948799-19C7-4B97-A6D9-72216EA529F1}" type="presParOf" srcId="{6114C2D0-EFDD-4965-882C-F39031A85323}" destId="{71D5C608-AADA-4A92-8FDD-FD7629A85824}" srcOrd="5" destOrd="0" presId="urn:microsoft.com/office/officeart/2005/8/layout/chevron1"/>
    <dgm:cxn modelId="{BEBF4661-964C-4526-9B41-A87FCC534B7C}" type="presParOf" srcId="{6114C2D0-EFDD-4965-882C-F39031A85323}" destId="{0A3C325B-426B-4703-B12D-F7EAC7C95DE4}" srcOrd="6" destOrd="0" presId="urn:microsoft.com/office/officeart/2005/8/layout/chevron1"/>
    <dgm:cxn modelId="{331219AE-689B-4993-93C4-8CBB41EAB12E}" type="presParOf" srcId="{0A3C325B-426B-4703-B12D-F7EAC7C95DE4}" destId="{8BF33FAB-940B-4790-AA99-2DE6F3C5A101}" srcOrd="0" destOrd="0" presId="urn:microsoft.com/office/officeart/2005/8/layout/chevron1"/>
    <dgm:cxn modelId="{71C4A095-F41B-40F0-A4C9-1794B838EE63}" type="presParOf" srcId="{0A3C325B-426B-4703-B12D-F7EAC7C95DE4}" destId="{BA5A2E94-AE6E-43A7-8160-BC0CC8874726}" srcOrd="1" destOrd="0" presId="urn:microsoft.com/office/officeart/2005/8/layout/chevron1"/>
    <dgm:cxn modelId="{B3955B48-D034-47A2-BCBF-6C7320EAB204}" type="presParOf" srcId="{6114C2D0-EFDD-4965-882C-F39031A85323}" destId="{5A23D704-8251-421E-AD55-DFEA87097875}" srcOrd="7" destOrd="0" presId="urn:microsoft.com/office/officeart/2005/8/layout/chevron1"/>
    <dgm:cxn modelId="{3B07FEA5-A07A-49A1-AEFD-6EFD6BB28A41}" type="presParOf" srcId="{6114C2D0-EFDD-4965-882C-F39031A85323}" destId="{A31A6777-0AD4-4971-83A3-9338CB59DD24}" srcOrd="8" destOrd="0" presId="urn:microsoft.com/office/officeart/2005/8/layout/chevron1"/>
    <dgm:cxn modelId="{733CF6EA-6A6A-4AFF-AE1E-D0FE6D6A6CCA}" type="presParOf" srcId="{A31A6777-0AD4-4971-83A3-9338CB59DD24}" destId="{2AFC3684-3CD8-45C0-A9BD-45098A3AC9E6}" srcOrd="0" destOrd="0" presId="urn:microsoft.com/office/officeart/2005/8/layout/chevron1"/>
    <dgm:cxn modelId="{830F60A2-D1E9-4706-AF19-FC9EAD4CBB17}" type="presParOf" srcId="{A31A6777-0AD4-4971-83A3-9338CB59DD24}" destId="{F556DBD2-ECB8-4680-B73C-468A08E12D5C}" srcOrd="1" destOrd="0" presId="urn:microsoft.com/office/officeart/2005/8/layout/chevron1"/>
    <dgm:cxn modelId="{A2F6435A-AC68-4DD7-B361-AA0EC77DD429}" type="presParOf" srcId="{6114C2D0-EFDD-4965-882C-F39031A85323}" destId="{66C1DDCD-805D-4942-9939-BC52524DF490}" srcOrd="9" destOrd="0" presId="urn:microsoft.com/office/officeart/2005/8/layout/chevron1"/>
    <dgm:cxn modelId="{3DE96210-6C81-4AF8-8213-F5D525240C4B}" type="presParOf" srcId="{6114C2D0-EFDD-4965-882C-F39031A85323}" destId="{AC530C44-6878-4E56-ABE8-86B1E6131322}" srcOrd="10" destOrd="0" presId="urn:microsoft.com/office/officeart/2005/8/layout/chevron1"/>
    <dgm:cxn modelId="{22E1EC5B-5299-4FB4-83F1-58008E7B86C3}" type="presParOf" srcId="{AC530C44-6878-4E56-ABE8-86B1E6131322}" destId="{6A0C8C1B-B517-41A2-9D80-224EFE3450CF}" srcOrd="0" destOrd="0" presId="urn:microsoft.com/office/officeart/2005/8/layout/chevron1"/>
    <dgm:cxn modelId="{E9E4023F-02F0-4C02-83D5-D1B8E0C1B7F3}" type="presParOf" srcId="{AC530C44-6878-4E56-ABE8-86B1E6131322}" destId="{8032D895-AADB-4CA8-9975-6A5E266B0918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0756-0B78-42FD-B288-EAAFA11E824D}">
      <dsp:nvSpPr>
        <dsp:cNvPr id="0" name=""/>
        <dsp:cNvSpPr/>
      </dsp:nvSpPr>
      <dsp:spPr>
        <a:xfrm>
          <a:off x="0" y="0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E2DA9F-673C-4AFB-BEDB-2B281F2FBEC3}">
      <dsp:nvSpPr>
        <dsp:cNvPr id="0" name=""/>
        <dsp:cNvSpPr/>
      </dsp:nvSpPr>
      <dsp:spPr>
        <a:xfrm>
          <a:off x="0" y="0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1. Umowa Grantowa</a:t>
          </a:r>
        </a:p>
      </dsp:txBody>
      <dsp:txXfrm>
        <a:off x="0" y="0"/>
        <a:ext cx="7456715" cy="559009"/>
      </dsp:txXfrm>
    </dsp:sp>
    <dsp:sp modelId="{B219DB34-ED48-404D-A951-768DD9FAB00A}">
      <dsp:nvSpPr>
        <dsp:cNvPr id="0" name=""/>
        <dsp:cNvSpPr/>
      </dsp:nvSpPr>
      <dsp:spPr>
        <a:xfrm>
          <a:off x="0" y="559009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566F8-EBFB-4AF3-8420-91849CE58A7B}">
      <dsp:nvSpPr>
        <dsp:cNvPr id="0" name=""/>
        <dsp:cNvSpPr/>
      </dsp:nvSpPr>
      <dsp:spPr>
        <a:xfrm>
          <a:off x="0" y="559009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2. Umowa Partnerska i role partnerów</a:t>
          </a:r>
        </a:p>
      </dsp:txBody>
      <dsp:txXfrm>
        <a:off x="0" y="559009"/>
        <a:ext cx="7456715" cy="559009"/>
      </dsp:txXfrm>
    </dsp:sp>
    <dsp:sp modelId="{A0E02152-FB9E-42E9-A7F5-D82F1AFC61C6}">
      <dsp:nvSpPr>
        <dsp:cNvPr id="0" name=""/>
        <dsp:cNvSpPr/>
      </dsp:nvSpPr>
      <dsp:spPr>
        <a:xfrm>
          <a:off x="0" y="1118018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52279A-8815-40D4-95F0-EBD3C219FFB8}">
      <dsp:nvSpPr>
        <dsp:cNvPr id="0" name=""/>
        <dsp:cNvSpPr/>
      </dsp:nvSpPr>
      <dsp:spPr>
        <a:xfrm>
          <a:off x="0" y="1118018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3. Schemat płatności </a:t>
          </a:r>
        </a:p>
      </dsp:txBody>
      <dsp:txXfrm>
        <a:off x="0" y="1118018"/>
        <a:ext cx="7456715" cy="559009"/>
      </dsp:txXfrm>
    </dsp:sp>
    <dsp:sp modelId="{5695A6D0-E692-4ABE-87CC-AB50A775B3B4}">
      <dsp:nvSpPr>
        <dsp:cNvPr id="0" name=""/>
        <dsp:cNvSpPr/>
      </dsp:nvSpPr>
      <dsp:spPr>
        <a:xfrm>
          <a:off x="0" y="1677027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CB3B7-D09D-4815-9FC1-A83479F7AA12}">
      <dsp:nvSpPr>
        <dsp:cNvPr id="0" name=""/>
        <dsp:cNvSpPr/>
      </dsp:nvSpPr>
      <dsp:spPr>
        <a:xfrm>
          <a:off x="0" y="1677027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4. Raportowanie i kontrola wydatków</a:t>
          </a:r>
        </a:p>
      </dsp:txBody>
      <dsp:txXfrm>
        <a:off x="0" y="1677027"/>
        <a:ext cx="7456715" cy="559009"/>
      </dsp:txXfrm>
    </dsp:sp>
    <dsp:sp modelId="{A6BEFE3D-2D6A-4562-A58E-26DD82EAC630}">
      <dsp:nvSpPr>
        <dsp:cNvPr id="0" name=""/>
        <dsp:cNvSpPr/>
      </dsp:nvSpPr>
      <dsp:spPr>
        <a:xfrm>
          <a:off x="0" y="2236036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E0C17-3839-49D9-885E-0C00553EC53F}">
      <dsp:nvSpPr>
        <dsp:cNvPr id="0" name=""/>
        <dsp:cNvSpPr/>
      </dsp:nvSpPr>
      <dsp:spPr>
        <a:xfrm>
          <a:off x="0" y="2236036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5. Zmiany w projekcie</a:t>
          </a:r>
        </a:p>
      </dsp:txBody>
      <dsp:txXfrm>
        <a:off x="0" y="2236036"/>
        <a:ext cx="7456715" cy="559009"/>
      </dsp:txXfrm>
    </dsp:sp>
    <dsp:sp modelId="{F3500F84-C2D9-4D76-8643-186CAEEFDFE5}">
      <dsp:nvSpPr>
        <dsp:cNvPr id="0" name=""/>
        <dsp:cNvSpPr/>
      </dsp:nvSpPr>
      <dsp:spPr>
        <a:xfrm>
          <a:off x="0" y="2795046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BED5DC-596D-430B-B610-B2E199A56F3C}">
      <dsp:nvSpPr>
        <dsp:cNvPr id="0" name=""/>
        <dsp:cNvSpPr/>
      </dsp:nvSpPr>
      <dsp:spPr>
        <a:xfrm>
          <a:off x="0" y="2795046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6. Zamówienia</a:t>
          </a:r>
        </a:p>
      </dsp:txBody>
      <dsp:txXfrm>
        <a:off x="0" y="2795046"/>
        <a:ext cx="7456715" cy="559009"/>
      </dsp:txXfrm>
    </dsp:sp>
    <dsp:sp modelId="{397C7E17-CF10-4610-8B8E-F0A0DE3888AE}">
      <dsp:nvSpPr>
        <dsp:cNvPr id="0" name=""/>
        <dsp:cNvSpPr/>
      </dsp:nvSpPr>
      <dsp:spPr>
        <a:xfrm>
          <a:off x="0" y="3354055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10B1E-141D-4950-95A5-BA71FD31CDC0}">
      <dsp:nvSpPr>
        <dsp:cNvPr id="0" name=""/>
        <dsp:cNvSpPr/>
      </dsp:nvSpPr>
      <dsp:spPr>
        <a:xfrm>
          <a:off x="0" y="3354055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7. Pomoc publiczna</a:t>
          </a:r>
        </a:p>
      </dsp:txBody>
      <dsp:txXfrm>
        <a:off x="0" y="3354055"/>
        <a:ext cx="7456715" cy="559009"/>
      </dsp:txXfrm>
    </dsp:sp>
    <dsp:sp modelId="{AC4985A5-FC79-4665-971D-C96550D9BFD7}">
      <dsp:nvSpPr>
        <dsp:cNvPr id="0" name=""/>
        <dsp:cNvSpPr/>
      </dsp:nvSpPr>
      <dsp:spPr>
        <a:xfrm>
          <a:off x="0" y="3913064"/>
          <a:ext cx="74567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E2D78-D979-43A7-95AB-CBC84F8861DE}">
      <dsp:nvSpPr>
        <dsp:cNvPr id="0" name=""/>
        <dsp:cNvSpPr/>
      </dsp:nvSpPr>
      <dsp:spPr>
        <a:xfrm>
          <a:off x="0" y="3913064"/>
          <a:ext cx="7456715" cy="5590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200" kern="1200" dirty="0"/>
            <a:t>8. Trwałość</a:t>
          </a:r>
        </a:p>
      </dsp:txBody>
      <dsp:txXfrm>
        <a:off x="0" y="3913064"/>
        <a:ext cx="7456715" cy="5590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84300-C60E-43EA-A300-E6E40DC38C3F}">
      <dsp:nvSpPr>
        <dsp:cNvPr id="0" name=""/>
        <dsp:cNvSpPr/>
      </dsp:nvSpPr>
      <dsp:spPr>
        <a:xfrm>
          <a:off x="0" y="3183"/>
          <a:ext cx="4419600" cy="2114979"/>
        </a:xfrm>
        <a:prstGeom prst="roundRect">
          <a:avLst>
            <a:gd name="adj" fmla="val 10000"/>
          </a:avLst>
        </a:prstGeom>
        <a:solidFill>
          <a:srgbClr val="CCECFF"/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UMOWA PARTNERSKA </a:t>
          </a:r>
          <a:br>
            <a:rPr lang="pl-PL" sz="24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</a:br>
          <a:r>
            <a:rPr lang="pl-PL" sz="24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(</a:t>
          </a:r>
          <a:r>
            <a:rPr lang="pl-PL" sz="2400" b="1" kern="1200" dirty="0" err="1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Partnership</a:t>
          </a:r>
          <a:r>
            <a:rPr lang="pl-PL" sz="24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 Agreement)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reguluje zasady współpracy między partnerami projektu</a:t>
          </a:r>
          <a:endParaRPr lang="en-GB" sz="2400" kern="12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sp:txBody>
      <dsp:txXfrm>
        <a:off x="61946" y="65129"/>
        <a:ext cx="4295708" cy="1991087"/>
      </dsp:txXfrm>
    </dsp:sp>
    <dsp:sp modelId="{45877305-DA1D-4D77-9163-57327A311C56}">
      <dsp:nvSpPr>
        <dsp:cNvPr id="0" name=""/>
        <dsp:cNvSpPr/>
      </dsp:nvSpPr>
      <dsp:spPr>
        <a:xfrm rot="5464370">
          <a:off x="1789423" y="2100027"/>
          <a:ext cx="784003" cy="95174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9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1898104" y="2183916"/>
        <a:ext cx="571044" cy="548802"/>
      </dsp:txXfrm>
    </dsp:sp>
    <dsp:sp modelId="{4349EEC7-3CAE-4E62-818A-FAEFFF8D591A}">
      <dsp:nvSpPr>
        <dsp:cNvPr id="0" name=""/>
        <dsp:cNvSpPr/>
      </dsp:nvSpPr>
      <dsp:spPr>
        <a:xfrm>
          <a:off x="710826" y="3033632"/>
          <a:ext cx="2895615" cy="1518576"/>
        </a:xfrm>
        <a:prstGeom prst="roundRect">
          <a:avLst>
            <a:gd name="adj" fmla="val 10000"/>
          </a:avLst>
        </a:prstGeom>
        <a:solidFill>
          <a:srgbClr val="1F497D">
            <a:lumMod val="20000"/>
            <a:lumOff val="80000"/>
          </a:srgbClr>
        </a:solidFill>
        <a:ln w="25400" cap="flat" cmpd="sng" algn="ctr">
          <a:solidFill>
            <a:schemeClr val="accent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Dostarczenie do WS podpisanej umowy partnerskiej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jest warunkiem 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800" b="1" kern="1200" dirty="0">
              <a:solidFill>
                <a:schemeClr val="accent1">
                  <a:lumMod val="75000"/>
                </a:schemeClr>
              </a:solidFill>
              <a:latin typeface="Calibri"/>
              <a:ea typeface="+mn-ea"/>
              <a:cs typeface="+mn-cs"/>
            </a:rPr>
            <a:t>otrzymania zaliczki</a:t>
          </a:r>
          <a:endParaRPr lang="en-GB" sz="1800" b="1" kern="1200" dirty="0">
            <a:solidFill>
              <a:schemeClr val="accent1">
                <a:lumMod val="75000"/>
              </a:schemeClr>
            </a:solidFill>
            <a:latin typeface="Calibri"/>
            <a:ea typeface="+mn-ea"/>
            <a:cs typeface="+mn-cs"/>
          </a:endParaRPr>
        </a:p>
      </dsp:txBody>
      <dsp:txXfrm>
        <a:off x="755304" y="3078110"/>
        <a:ext cx="2806659" cy="1429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D3FD6-836D-4216-8224-39EA4FF381C0}">
      <dsp:nvSpPr>
        <dsp:cNvPr id="0" name=""/>
        <dsp:cNvSpPr/>
      </dsp:nvSpPr>
      <dsp:spPr>
        <a:xfrm rot="10800000">
          <a:off x="797295" y="2752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złożenie FAF za pośrednictwem systemu informatycznego</a:t>
          </a:r>
          <a:endParaRPr lang="pl-PL" sz="2000" kern="1200" dirty="0"/>
        </a:p>
      </dsp:txBody>
      <dsp:txXfrm rot="10800000">
        <a:off x="926411" y="2752"/>
        <a:ext cx="8997422" cy="516464"/>
      </dsp:txXfrm>
    </dsp:sp>
    <dsp:sp modelId="{4FAA6AAC-F84F-4D51-8D6B-89B3F854B940}">
      <dsp:nvSpPr>
        <dsp:cNvPr id="0" name=""/>
        <dsp:cNvSpPr/>
      </dsp:nvSpPr>
      <dsp:spPr>
        <a:xfrm>
          <a:off x="698846" y="9825"/>
          <a:ext cx="540743" cy="504921"/>
        </a:xfrm>
        <a:prstGeom prst="flowChartConnector">
          <a:avLst/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55F034-D33D-448D-90D8-3E7B562F15AC}">
      <dsp:nvSpPr>
        <dsp:cNvPr id="0" name=""/>
        <dsp:cNvSpPr/>
      </dsp:nvSpPr>
      <dsp:spPr>
        <a:xfrm rot="10800000">
          <a:off x="797295" y="673385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714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5714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5714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podpisanie Umowy Grantowej z Instytucją Zarządzającą</a:t>
          </a:r>
          <a:endParaRPr lang="pl-PL" sz="2000" kern="1200" dirty="0"/>
        </a:p>
      </dsp:txBody>
      <dsp:txXfrm rot="10800000">
        <a:off x="926411" y="673385"/>
        <a:ext cx="8997422" cy="516464"/>
      </dsp:txXfrm>
    </dsp:sp>
    <dsp:sp modelId="{399FAA64-49E9-4F3B-8621-AB32632DF477}">
      <dsp:nvSpPr>
        <dsp:cNvPr id="0" name=""/>
        <dsp:cNvSpPr/>
      </dsp:nvSpPr>
      <dsp:spPr>
        <a:xfrm>
          <a:off x="739120" y="675120"/>
          <a:ext cx="500469" cy="494380"/>
        </a:xfrm>
        <a:prstGeom prst="ellipse">
          <a:avLst/>
        </a:prstGeom>
        <a:solidFill>
          <a:schemeClr val="accent1">
            <a:lumMod val="75000"/>
            <a:alpha val="84286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2746B0-2411-4E79-B8F4-C925A0322049}">
      <dsp:nvSpPr>
        <dsp:cNvPr id="0" name=""/>
        <dsp:cNvSpPr/>
      </dsp:nvSpPr>
      <dsp:spPr>
        <a:xfrm rot="10800000">
          <a:off x="797295" y="1344019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1429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1429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1429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utworzenie dobrze działającego konsorcjum zapewniającego właściwą i solidną realizację projektu</a:t>
          </a:r>
          <a:endParaRPr lang="pl-PL" sz="2000" kern="1200" dirty="0"/>
        </a:p>
      </dsp:txBody>
      <dsp:txXfrm rot="10800000">
        <a:off x="926411" y="1344019"/>
        <a:ext cx="8997422" cy="516464"/>
      </dsp:txXfrm>
    </dsp:sp>
    <dsp:sp modelId="{498EE3E9-1EB5-45DE-A1B4-EF873597511E}">
      <dsp:nvSpPr>
        <dsp:cNvPr id="0" name=""/>
        <dsp:cNvSpPr/>
      </dsp:nvSpPr>
      <dsp:spPr>
        <a:xfrm>
          <a:off x="731122" y="1345439"/>
          <a:ext cx="516464" cy="516464"/>
        </a:xfrm>
        <a:prstGeom prst="ellipse">
          <a:avLst/>
        </a:prstGeom>
        <a:solidFill>
          <a:schemeClr val="accent1">
            <a:lumMod val="75000"/>
            <a:alpha val="78571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46ADC3B-C426-4E68-AC04-806FFA10F0ED}">
      <dsp:nvSpPr>
        <dsp:cNvPr id="0" name=""/>
        <dsp:cNvSpPr/>
      </dsp:nvSpPr>
      <dsp:spPr>
        <a:xfrm rot="10800000">
          <a:off x="797295" y="2014652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7143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7143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7143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określenie ustaleń dotyczących współpracy z Partnerami projektu </a:t>
          </a:r>
          <a:b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w Umowie Partnerskiej</a:t>
          </a:r>
          <a:endParaRPr lang="pl-PL" sz="2000" kern="1200" dirty="0"/>
        </a:p>
      </dsp:txBody>
      <dsp:txXfrm rot="10800000">
        <a:off x="926411" y="2014652"/>
        <a:ext cx="8997422" cy="516464"/>
      </dsp:txXfrm>
    </dsp:sp>
    <dsp:sp modelId="{135EF863-1503-491E-8114-A6F3BD3024E3}">
      <dsp:nvSpPr>
        <dsp:cNvPr id="0" name=""/>
        <dsp:cNvSpPr/>
      </dsp:nvSpPr>
      <dsp:spPr>
        <a:xfrm>
          <a:off x="731122" y="2014652"/>
          <a:ext cx="516464" cy="516464"/>
        </a:xfrm>
        <a:prstGeom prst="ellipse">
          <a:avLst/>
        </a:prstGeom>
        <a:solidFill>
          <a:schemeClr val="accent1">
            <a:lumMod val="75000"/>
            <a:alpha val="72857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39A2D0-DCE5-403E-9F84-A9D213F0A5CF}">
      <dsp:nvSpPr>
        <dsp:cNvPr id="0" name=""/>
        <dsp:cNvSpPr/>
      </dsp:nvSpPr>
      <dsp:spPr>
        <a:xfrm rot="10800000">
          <a:off x="797295" y="2685285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2857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2857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2857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odpowiedzialność za realizację całości projektu</a:t>
          </a:r>
          <a:endParaRPr lang="pl-PL" sz="2000" kern="1200" dirty="0"/>
        </a:p>
      </dsp:txBody>
      <dsp:txXfrm rot="10800000">
        <a:off x="926411" y="2685285"/>
        <a:ext cx="8997422" cy="516464"/>
      </dsp:txXfrm>
    </dsp:sp>
    <dsp:sp modelId="{6716E748-31BC-4621-9143-CD66C25A38A1}">
      <dsp:nvSpPr>
        <dsp:cNvPr id="0" name=""/>
        <dsp:cNvSpPr/>
      </dsp:nvSpPr>
      <dsp:spPr>
        <a:xfrm>
          <a:off x="731122" y="2675979"/>
          <a:ext cx="516464" cy="516464"/>
        </a:xfrm>
        <a:prstGeom prst="ellipse">
          <a:avLst/>
        </a:prstGeom>
        <a:solidFill>
          <a:schemeClr val="accent1">
            <a:lumMod val="75000"/>
            <a:alpha val="67143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2196F2-10E0-419E-9B89-1B3CFAF5FF05}">
      <dsp:nvSpPr>
        <dsp:cNvPr id="0" name=""/>
        <dsp:cNvSpPr/>
      </dsp:nvSpPr>
      <dsp:spPr>
        <a:xfrm rot="10800000">
          <a:off x="797295" y="3355919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8571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8571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8571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otrzymanie od Instytucji Zarządzającej dofinansowania na realizację projektu</a:t>
          </a:r>
          <a:endParaRPr lang="pl-PL" sz="2000" kern="1200" dirty="0"/>
        </a:p>
      </dsp:txBody>
      <dsp:txXfrm rot="10800000">
        <a:off x="926411" y="3355919"/>
        <a:ext cx="8997422" cy="516464"/>
      </dsp:txXfrm>
    </dsp:sp>
    <dsp:sp modelId="{470E6A62-D52B-4CB6-9873-30A611B2CA82}">
      <dsp:nvSpPr>
        <dsp:cNvPr id="0" name=""/>
        <dsp:cNvSpPr/>
      </dsp:nvSpPr>
      <dsp:spPr>
        <a:xfrm>
          <a:off x="731122" y="3347325"/>
          <a:ext cx="516464" cy="516464"/>
        </a:xfrm>
        <a:prstGeom prst="ellipse">
          <a:avLst/>
        </a:prstGeom>
        <a:solidFill>
          <a:schemeClr val="accent1">
            <a:lumMod val="75000"/>
            <a:alpha val="61429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1D95B3-DA2E-438C-B2CF-9B1EC459DFDC}">
      <dsp:nvSpPr>
        <dsp:cNvPr id="0" name=""/>
        <dsp:cNvSpPr/>
      </dsp:nvSpPr>
      <dsp:spPr>
        <a:xfrm rot="10800000">
          <a:off x="797295" y="4026552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4286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4286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4286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przekazanie pozostałym Partnerom projektu odpowiedniej części dofinansowania</a:t>
          </a:r>
          <a:endParaRPr lang="pl-PL" sz="2000" kern="1200" dirty="0"/>
        </a:p>
      </dsp:txBody>
      <dsp:txXfrm rot="10800000">
        <a:off x="926411" y="4026552"/>
        <a:ext cx="8997422" cy="516464"/>
      </dsp:txXfrm>
    </dsp:sp>
    <dsp:sp modelId="{3AB8506F-7F00-4671-B8D3-158D664B8B90}">
      <dsp:nvSpPr>
        <dsp:cNvPr id="0" name=""/>
        <dsp:cNvSpPr/>
      </dsp:nvSpPr>
      <dsp:spPr>
        <a:xfrm>
          <a:off x="731122" y="4017958"/>
          <a:ext cx="516464" cy="516464"/>
        </a:xfrm>
        <a:prstGeom prst="ellipse">
          <a:avLst/>
        </a:prstGeom>
        <a:solidFill>
          <a:schemeClr val="accent1">
            <a:lumMod val="75000"/>
            <a:alpha val="55714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AAB9F5-D7E4-494F-922F-1EC04CCF2950}">
      <dsp:nvSpPr>
        <dsp:cNvPr id="0" name=""/>
        <dsp:cNvSpPr/>
      </dsp:nvSpPr>
      <dsp:spPr>
        <a:xfrm rot="10800000">
          <a:off x="797295" y="4697185"/>
          <a:ext cx="9126538" cy="516464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74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zapewnienie, że wydatki przedstawione przez Partnera/ów projektu zostały poniesione w celu realizacji projektu</a:t>
          </a:r>
          <a:endParaRPr lang="pl-PL" sz="2000" kern="1200" dirty="0"/>
        </a:p>
      </dsp:txBody>
      <dsp:txXfrm rot="10800000">
        <a:off x="926411" y="4697185"/>
        <a:ext cx="8997422" cy="516464"/>
      </dsp:txXfrm>
    </dsp:sp>
    <dsp:sp modelId="{4D09F1B4-388E-4D2C-B42C-F89B8C9FF53D}">
      <dsp:nvSpPr>
        <dsp:cNvPr id="0" name=""/>
        <dsp:cNvSpPr/>
      </dsp:nvSpPr>
      <dsp:spPr>
        <a:xfrm>
          <a:off x="731122" y="4697185"/>
          <a:ext cx="516464" cy="516464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D3FD6-836D-4216-8224-39EA4FF381C0}">
      <dsp:nvSpPr>
        <dsp:cNvPr id="0" name=""/>
        <dsp:cNvSpPr/>
      </dsp:nvSpPr>
      <dsp:spPr>
        <a:xfrm rot="10800000">
          <a:off x="797295" y="1879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zapewnienie realizacji części projektu, za którą Partner jest odpowiedzialny</a:t>
          </a:r>
          <a:endParaRPr lang="pl-PL" sz="2000" kern="1200" dirty="0"/>
        </a:p>
      </dsp:txBody>
      <dsp:txXfrm rot="10800000">
        <a:off x="911943" y="1879"/>
        <a:ext cx="9011890" cy="458592"/>
      </dsp:txXfrm>
    </dsp:sp>
    <dsp:sp modelId="{4FAA6AAC-F84F-4D51-8D6B-89B3F854B940}">
      <dsp:nvSpPr>
        <dsp:cNvPr id="0" name=""/>
        <dsp:cNvSpPr/>
      </dsp:nvSpPr>
      <dsp:spPr>
        <a:xfrm>
          <a:off x="731955" y="4795"/>
          <a:ext cx="458592" cy="458592"/>
        </a:xfrm>
        <a:prstGeom prst="ellipse">
          <a:avLst/>
        </a:prstGeom>
        <a:solidFill>
          <a:schemeClr val="accent1">
            <a:lumMod val="75000"/>
            <a:alpha val="9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DF55F034-D33D-448D-90D8-3E7B562F15AC}">
      <dsp:nvSpPr>
        <dsp:cNvPr id="0" name=""/>
        <dsp:cNvSpPr/>
      </dsp:nvSpPr>
      <dsp:spPr>
        <a:xfrm rot="10800000">
          <a:off x="797295" y="597365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5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5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współpraca z Partnerem Wiodącym w zakresie realizacji projektu</a:t>
          </a:r>
          <a:endParaRPr lang="pl-PL" sz="2000" kern="1200" dirty="0"/>
        </a:p>
      </dsp:txBody>
      <dsp:txXfrm rot="10800000">
        <a:off x="911943" y="597365"/>
        <a:ext cx="9011890" cy="458592"/>
      </dsp:txXfrm>
    </dsp:sp>
    <dsp:sp modelId="{399FAA64-49E9-4F3B-8621-AB32632DF477}">
      <dsp:nvSpPr>
        <dsp:cNvPr id="0" name=""/>
        <dsp:cNvSpPr/>
      </dsp:nvSpPr>
      <dsp:spPr>
        <a:xfrm>
          <a:off x="722842" y="616314"/>
          <a:ext cx="458592" cy="458592"/>
        </a:xfrm>
        <a:prstGeom prst="ellipse">
          <a:avLst/>
        </a:prstGeom>
        <a:solidFill>
          <a:schemeClr val="accent1">
            <a:lumMod val="75000"/>
            <a:alpha val="8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92746B0-2411-4E79-B8F4-C925A0322049}">
      <dsp:nvSpPr>
        <dsp:cNvPr id="0" name=""/>
        <dsp:cNvSpPr/>
      </dsp:nvSpPr>
      <dsp:spPr>
        <a:xfrm rot="10800000">
          <a:off x="797295" y="1192851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dostarczenie produktów projektu zaplanowanych we wniosku i uzgodnionych </a:t>
          </a:r>
          <a:b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w Umowie Partnerskiej</a:t>
          </a:r>
          <a:endParaRPr lang="pl-PL" sz="2000" kern="1200" dirty="0"/>
        </a:p>
      </dsp:txBody>
      <dsp:txXfrm rot="10800000">
        <a:off x="911943" y="1192851"/>
        <a:ext cx="9011890" cy="458592"/>
      </dsp:txXfrm>
    </dsp:sp>
    <dsp:sp modelId="{498EE3E9-1EB5-45DE-A1B4-EF873597511E}">
      <dsp:nvSpPr>
        <dsp:cNvPr id="0" name=""/>
        <dsp:cNvSpPr/>
      </dsp:nvSpPr>
      <dsp:spPr>
        <a:xfrm>
          <a:off x="741067" y="1194112"/>
          <a:ext cx="458592" cy="458592"/>
        </a:xfrm>
        <a:prstGeom prst="ellipse">
          <a:avLst/>
        </a:prstGeom>
        <a:solidFill>
          <a:schemeClr val="accent1">
            <a:lumMod val="75000"/>
            <a:alpha val="8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46ADC3B-C426-4E68-AC04-806FFA10F0ED}">
      <dsp:nvSpPr>
        <dsp:cNvPr id="0" name=""/>
        <dsp:cNvSpPr/>
      </dsp:nvSpPr>
      <dsp:spPr>
        <a:xfrm rot="10800000">
          <a:off x="797295" y="1788337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5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15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zapewnienie trwałości produktów projektu, </a:t>
          </a:r>
          <a:b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powstałych w efekcie realizacji działań Partnera</a:t>
          </a:r>
          <a:endParaRPr lang="pl-PL" sz="2000" kern="1200" dirty="0"/>
        </a:p>
      </dsp:txBody>
      <dsp:txXfrm rot="10800000">
        <a:off x="911943" y="1788337"/>
        <a:ext cx="9011890" cy="458592"/>
      </dsp:txXfrm>
    </dsp:sp>
    <dsp:sp modelId="{135EF863-1503-491E-8114-A6F3BD3024E3}">
      <dsp:nvSpPr>
        <dsp:cNvPr id="0" name=""/>
        <dsp:cNvSpPr/>
      </dsp:nvSpPr>
      <dsp:spPr>
        <a:xfrm>
          <a:off x="731955" y="1749806"/>
          <a:ext cx="458592" cy="458592"/>
        </a:xfrm>
        <a:prstGeom prst="ellipse">
          <a:avLst/>
        </a:prstGeom>
        <a:solidFill>
          <a:schemeClr val="accent1">
            <a:lumMod val="75000"/>
            <a:alpha val="7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339A2D0-DCE5-403E-9F84-A9D213F0A5CF}">
      <dsp:nvSpPr>
        <dsp:cNvPr id="0" name=""/>
        <dsp:cNvSpPr/>
      </dsp:nvSpPr>
      <dsp:spPr>
        <a:xfrm rot="10800000">
          <a:off x="797295" y="2383823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przyjęcie odpowiedzialności za wszelkie nieprawidłowości w wydatkach, </a:t>
          </a:r>
          <a:b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</a:b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które zadeklarował</a:t>
          </a:r>
          <a:endParaRPr lang="pl-PL" sz="2000" kern="1200" dirty="0"/>
        </a:p>
      </dsp:txBody>
      <dsp:txXfrm rot="10800000">
        <a:off x="911943" y="2383823"/>
        <a:ext cx="9011890" cy="458592"/>
      </dsp:txXfrm>
    </dsp:sp>
    <dsp:sp modelId="{6716E748-31BC-4621-9143-CD66C25A38A1}">
      <dsp:nvSpPr>
        <dsp:cNvPr id="0" name=""/>
        <dsp:cNvSpPr/>
      </dsp:nvSpPr>
      <dsp:spPr>
        <a:xfrm>
          <a:off x="741067" y="2345553"/>
          <a:ext cx="458592" cy="458592"/>
        </a:xfrm>
        <a:prstGeom prst="ellipse">
          <a:avLst/>
        </a:prstGeom>
        <a:solidFill>
          <a:schemeClr val="accent1">
            <a:lumMod val="75000"/>
            <a:alpha val="7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52196F2-10E0-419E-9B89-1B3CFAF5FF05}">
      <dsp:nvSpPr>
        <dsp:cNvPr id="0" name=""/>
        <dsp:cNvSpPr/>
      </dsp:nvSpPr>
      <dsp:spPr>
        <a:xfrm rot="10800000">
          <a:off x="797295" y="2979309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5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25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zwrócenie Partnerowi Wiodącemu wszelkich kwot nienależnie wypłaconych</a:t>
          </a:r>
          <a:endParaRPr lang="pl-PL" sz="2000" kern="1200" dirty="0"/>
        </a:p>
      </dsp:txBody>
      <dsp:txXfrm rot="10800000">
        <a:off x="911943" y="2979309"/>
        <a:ext cx="9011890" cy="458592"/>
      </dsp:txXfrm>
    </dsp:sp>
    <dsp:sp modelId="{470E6A62-D52B-4CB6-9873-30A611B2CA82}">
      <dsp:nvSpPr>
        <dsp:cNvPr id="0" name=""/>
        <dsp:cNvSpPr/>
      </dsp:nvSpPr>
      <dsp:spPr>
        <a:xfrm>
          <a:off x="750179" y="3006113"/>
          <a:ext cx="458592" cy="458592"/>
        </a:xfrm>
        <a:prstGeom prst="ellipse">
          <a:avLst/>
        </a:prstGeom>
        <a:solidFill>
          <a:schemeClr val="accent1">
            <a:lumMod val="75000"/>
            <a:alpha val="6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21D95B3-DA2E-438C-B2CF-9B1EC459DFDC}">
      <dsp:nvSpPr>
        <dsp:cNvPr id="0" name=""/>
        <dsp:cNvSpPr/>
      </dsp:nvSpPr>
      <dsp:spPr>
        <a:xfrm rot="10800000">
          <a:off x="797295" y="3574795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prowadzenie działań informacyjnych i komunikacyjnych dla społeczeństwa </a:t>
          </a:r>
          <a:endParaRPr lang="pl-PL" sz="2000" kern="1200" dirty="0"/>
        </a:p>
      </dsp:txBody>
      <dsp:txXfrm rot="10800000">
        <a:off x="911943" y="3574795"/>
        <a:ext cx="9011890" cy="458592"/>
      </dsp:txXfrm>
    </dsp:sp>
    <dsp:sp modelId="{3AB8506F-7F00-4671-B8D3-158D664B8B90}">
      <dsp:nvSpPr>
        <dsp:cNvPr id="0" name=""/>
        <dsp:cNvSpPr/>
      </dsp:nvSpPr>
      <dsp:spPr>
        <a:xfrm>
          <a:off x="731955" y="3558051"/>
          <a:ext cx="458592" cy="458592"/>
        </a:xfrm>
        <a:prstGeom prst="ellipse">
          <a:avLst/>
        </a:prstGeom>
        <a:solidFill>
          <a:schemeClr val="accent1">
            <a:lumMod val="75000"/>
            <a:alpha val="6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FAAB9F5-D7E4-494F-922F-1EC04CCF2950}">
      <dsp:nvSpPr>
        <dsp:cNvPr id="0" name=""/>
        <dsp:cNvSpPr/>
      </dsp:nvSpPr>
      <dsp:spPr>
        <a:xfrm rot="10800000">
          <a:off x="797295" y="4170281"/>
          <a:ext cx="9126538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5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35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5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latin typeface="Calibri" panose="020F0502020204030204" pitchFamily="34" charset="0"/>
              <a:ea typeface="Calibri" panose="020F0502020204030204" pitchFamily="34" charset="0"/>
            </a:rPr>
            <a:t>przechowywanie wszystkich dokumentów związanych z projektem</a:t>
          </a:r>
          <a:endParaRPr lang="pl-PL" sz="2000" kern="1200" dirty="0">
            <a:highlight>
              <a:srgbClr val="FFFF00"/>
            </a:highlight>
          </a:endParaRPr>
        </a:p>
      </dsp:txBody>
      <dsp:txXfrm rot="10800000">
        <a:off x="911943" y="4170281"/>
        <a:ext cx="9011890" cy="458592"/>
      </dsp:txXfrm>
    </dsp:sp>
    <dsp:sp modelId="{4D09F1B4-388E-4D2C-B42C-F89B8C9FF53D}">
      <dsp:nvSpPr>
        <dsp:cNvPr id="0" name=""/>
        <dsp:cNvSpPr/>
      </dsp:nvSpPr>
      <dsp:spPr>
        <a:xfrm>
          <a:off x="750179" y="4170281"/>
          <a:ext cx="458592" cy="458592"/>
        </a:xfrm>
        <a:prstGeom prst="ellipse">
          <a:avLst/>
        </a:prstGeom>
        <a:solidFill>
          <a:schemeClr val="accent1">
            <a:lumMod val="75000"/>
            <a:alpha val="55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0477CA-F896-4C2D-A2EA-09B7F7A9A667}">
      <dsp:nvSpPr>
        <dsp:cNvPr id="0" name=""/>
        <dsp:cNvSpPr/>
      </dsp:nvSpPr>
      <dsp:spPr>
        <a:xfrm rot="10800000">
          <a:off x="813729" y="4765767"/>
          <a:ext cx="9093671" cy="458592"/>
        </a:xfrm>
        <a:prstGeom prst="homePlate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lumMod val="110000"/>
                <a:satMod val="105000"/>
                <a:tint val="67000"/>
              </a:schemeClr>
            </a:gs>
            <a:gs pos="5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3000"/>
                <a:tint val="73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2227" tIns="76200" rIns="14224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podpisanie Umowy Partnerskiej</a:t>
          </a:r>
        </a:p>
      </dsp:txBody>
      <dsp:txXfrm rot="10800000">
        <a:off x="928377" y="4765767"/>
        <a:ext cx="8979023" cy="458592"/>
      </dsp:txXfrm>
    </dsp:sp>
    <dsp:sp modelId="{55A54862-BE11-4A65-A98F-6EB57B5D30DE}">
      <dsp:nvSpPr>
        <dsp:cNvPr id="0" name=""/>
        <dsp:cNvSpPr/>
      </dsp:nvSpPr>
      <dsp:spPr>
        <a:xfrm>
          <a:off x="738192" y="4762685"/>
          <a:ext cx="458592" cy="458592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F8B1BB-0A67-4733-9775-61BB524C697E}">
      <dsp:nvSpPr>
        <dsp:cNvPr id="0" name=""/>
        <dsp:cNvSpPr/>
      </dsp:nvSpPr>
      <dsp:spPr>
        <a:xfrm>
          <a:off x="2919" y="362837"/>
          <a:ext cx="2021474" cy="80858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10 %</a:t>
          </a:r>
        </a:p>
      </dsp:txBody>
      <dsp:txXfrm>
        <a:off x="407214" y="362837"/>
        <a:ext cx="1212885" cy="808589"/>
      </dsp:txXfrm>
    </dsp:sp>
    <dsp:sp modelId="{A8241989-C132-45B6-ADBC-BE66E42E590A}">
      <dsp:nvSpPr>
        <dsp:cNvPr id="0" name=""/>
        <dsp:cNvSpPr/>
      </dsp:nvSpPr>
      <dsp:spPr>
        <a:xfrm>
          <a:off x="2919" y="1272500"/>
          <a:ext cx="1617179" cy="75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zaliczka początkowa</a:t>
          </a:r>
        </a:p>
      </dsp:txBody>
      <dsp:txXfrm>
        <a:off x="2919" y="1272500"/>
        <a:ext cx="1617179" cy="759375"/>
      </dsp:txXfrm>
    </dsp:sp>
    <dsp:sp modelId="{A4737BCA-6ED9-4528-8F66-873CA6299D41}">
      <dsp:nvSpPr>
        <dsp:cNvPr id="0" name=""/>
        <dsp:cNvSpPr/>
      </dsp:nvSpPr>
      <dsp:spPr>
        <a:xfrm>
          <a:off x="1808394" y="362837"/>
          <a:ext cx="2021474" cy="80858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10%</a:t>
          </a:r>
        </a:p>
      </dsp:txBody>
      <dsp:txXfrm>
        <a:off x="2212689" y="362837"/>
        <a:ext cx="1212885" cy="808589"/>
      </dsp:txXfrm>
    </dsp:sp>
    <dsp:sp modelId="{979CEF82-CF5A-449E-8567-A5F698B01BE1}">
      <dsp:nvSpPr>
        <dsp:cNvPr id="0" name=""/>
        <dsp:cNvSpPr/>
      </dsp:nvSpPr>
      <dsp:spPr>
        <a:xfrm>
          <a:off x="1808394" y="1272500"/>
          <a:ext cx="1617179" cy="75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pierwsza płatność okresowa</a:t>
          </a:r>
        </a:p>
      </dsp:txBody>
      <dsp:txXfrm>
        <a:off x="1808394" y="1272500"/>
        <a:ext cx="1617179" cy="759375"/>
      </dsp:txXfrm>
    </dsp:sp>
    <dsp:sp modelId="{3CE01196-493D-4AF3-BA96-A92CA061787B}">
      <dsp:nvSpPr>
        <dsp:cNvPr id="0" name=""/>
        <dsp:cNvSpPr/>
      </dsp:nvSpPr>
      <dsp:spPr>
        <a:xfrm>
          <a:off x="3613868" y="362837"/>
          <a:ext cx="2021474" cy="80858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15 %</a:t>
          </a:r>
        </a:p>
      </dsp:txBody>
      <dsp:txXfrm>
        <a:off x="4018163" y="362837"/>
        <a:ext cx="1212885" cy="808589"/>
      </dsp:txXfrm>
    </dsp:sp>
    <dsp:sp modelId="{074D406D-4951-4DC1-BAB8-5A8BA98D753F}">
      <dsp:nvSpPr>
        <dsp:cNvPr id="0" name=""/>
        <dsp:cNvSpPr/>
      </dsp:nvSpPr>
      <dsp:spPr>
        <a:xfrm>
          <a:off x="3613868" y="1272500"/>
          <a:ext cx="1617179" cy="75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druga</a:t>
          </a:r>
          <a:b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</a:b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płatność okresowa</a:t>
          </a:r>
        </a:p>
      </dsp:txBody>
      <dsp:txXfrm>
        <a:off x="3613868" y="1272500"/>
        <a:ext cx="1617179" cy="759375"/>
      </dsp:txXfrm>
    </dsp:sp>
    <dsp:sp modelId="{8BF33FAB-940B-4790-AA99-2DE6F3C5A101}">
      <dsp:nvSpPr>
        <dsp:cNvPr id="0" name=""/>
        <dsp:cNvSpPr/>
      </dsp:nvSpPr>
      <dsp:spPr>
        <a:xfrm>
          <a:off x="5419343" y="362837"/>
          <a:ext cx="2021474" cy="80858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20%</a:t>
          </a:r>
        </a:p>
      </dsp:txBody>
      <dsp:txXfrm>
        <a:off x="5823638" y="362837"/>
        <a:ext cx="1212885" cy="808589"/>
      </dsp:txXfrm>
    </dsp:sp>
    <dsp:sp modelId="{BA5A2E94-AE6E-43A7-8160-BC0CC8874726}">
      <dsp:nvSpPr>
        <dsp:cNvPr id="0" name=""/>
        <dsp:cNvSpPr/>
      </dsp:nvSpPr>
      <dsp:spPr>
        <a:xfrm>
          <a:off x="5419343" y="1272500"/>
          <a:ext cx="1617179" cy="75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trzecia płatność okresowa</a:t>
          </a:r>
        </a:p>
      </dsp:txBody>
      <dsp:txXfrm>
        <a:off x="5419343" y="1272500"/>
        <a:ext cx="1617179" cy="759375"/>
      </dsp:txXfrm>
    </dsp:sp>
    <dsp:sp modelId="{2AFC3684-3CD8-45C0-A9BD-45098A3AC9E6}">
      <dsp:nvSpPr>
        <dsp:cNvPr id="0" name=""/>
        <dsp:cNvSpPr/>
      </dsp:nvSpPr>
      <dsp:spPr>
        <a:xfrm>
          <a:off x="7224818" y="362837"/>
          <a:ext cx="2021474" cy="808589"/>
        </a:xfrm>
        <a:prstGeom prst="chevron">
          <a:avLst/>
        </a:prstGeom>
        <a:solidFill>
          <a:srgbClr val="4472C4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20%</a:t>
          </a:r>
        </a:p>
      </dsp:txBody>
      <dsp:txXfrm>
        <a:off x="7629113" y="362837"/>
        <a:ext cx="1212885" cy="808589"/>
      </dsp:txXfrm>
    </dsp:sp>
    <dsp:sp modelId="{F556DBD2-ECB8-4680-B73C-468A08E12D5C}">
      <dsp:nvSpPr>
        <dsp:cNvPr id="0" name=""/>
        <dsp:cNvSpPr/>
      </dsp:nvSpPr>
      <dsp:spPr>
        <a:xfrm>
          <a:off x="7224818" y="1272500"/>
          <a:ext cx="1617179" cy="759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8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czwarta płatność okresowa</a:t>
          </a:r>
        </a:p>
      </dsp:txBody>
      <dsp:txXfrm>
        <a:off x="7224818" y="1272500"/>
        <a:ext cx="1617179" cy="759375"/>
      </dsp:txXfrm>
    </dsp:sp>
    <dsp:sp modelId="{6A0C8C1B-B517-41A2-9D80-224EFE3450CF}">
      <dsp:nvSpPr>
        <dsp:cNvPr id="0" name=""/>
        <dsp:cNvSpPr/>
      </dsp:nvSpPr>
      <dsp:spPr>
        <a:xfrm>
          <a:off x="9030292" y="362837"/>
          <a:ext cx="2021474" cy="808589"/>
        </a:xfrm>
        <a:prstGeom prst="chevron">
          <a:avLst/>
        </a:prstGeom>
        <a:solidFill>
          <a:srgbClr val="00B05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Płatność końcowa salda</a:t>
          </a:r>
        </a:p>
      </dsp:txBody>
      <dsp:txXfrm>
        <a:off x="9434587" y="362837"/>
        <a:ext cx="1212885" cy="808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8EC06-3777-45FD-8CE2-21488C5CD7FA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74871-F8B5-43C3-86E9-F76BF248F86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2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BEBF71-6508-991F-75ED-5D7DB68DE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E5A811C-C222-B625-CD1D-3EB164655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AD6426-614E-C5BB-A0EA-0E3CC9FB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EF89BC-DBF2-44ED-6FA5-5A92A3CF9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FC57B87-4ABF-4D77-07DA-EF06A9CDA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099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B84F3-2F43-9F5D-CA9B-359442D0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8D54C57-96CB-35D9-0BDE-61B363EC3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27B2618-25FF-C787-C8AC-0728D1E3A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866A28-8A4D-EDE5-FA44-D99FC30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0E5CEA4-6DA9-E819-5215-5200FF3A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467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5ADF755-1A23-4D6B-85CC-7F63AA5CB2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ED87057-370B-7964-DE14-CD376DCC4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EB694B-45A4-B9D1-E5FD-3AC0ECBB8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D18CB2-11B4-4122-0483-B303F67A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A65B89A-4AED-BDFF-A344-1EC32E7E3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9817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6A23F3-2348-9C5F-4CB6-6EC619978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529600-F1C2-F845-D892-2A1261C46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AD21BA-DFEB-D2AA-44EE-264E2BF9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9604BAD-FB8E-278A-61AE-5D050587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CF2807-F987-454E-3783-95236306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40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0A263B-9774-0D0E-89AA-1B9C3769C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4886C7E-0562-8261-6D66-63BBB28B1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9F3C83-C143-86D0-E1E0-3D8DCB6D9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EB578E-DB3D-CCE7-5747-7DC4BD6B7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699CB4-6582-D48B-AD71-2D725C60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234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4CA7C7-F48B-9DB6-9595-D959E43C8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4A7253-E1DC-EAB3-769A-33745912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6F9EB41-CA55-EC1A-4F4D-D26B915A3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4AB802-A89D-B3DA-055F-EE028723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ECCA31-6683-2293-402C-D0066D11A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0507373-275C-1B2D-A831-875126B0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9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6F589B-42B8-E832-7D2E-47E96F851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BD9C958-86E2-AC89-2F94-3B56FD568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5351DDD-0C89-971C-42FE-A4491B22FD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D3C9D12-98B3-7E8B-69CC-6AC3A2C8B9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15ED9D8-FF7E-8327-7A6A-FB41D80A9C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2DF21F-9DA0-9DE6-71E6-D59FCF30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33C4A78-EB65-8327-8F7E-691D1DB90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438FEFA-9343-F74D-8507-83C3982DA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03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F4361A-1964-E42F-50E1-79DCF5E6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930CBA4B-47AC-3DCD-E23D-142D88C38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6A41FEA-ACF5-268E-E603-A8D99B7F4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3B504D2-EB2A-3CCF-CC7B-8A1D6142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99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2F4DA75-8CCF-D062-94B7-2DB60F68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8B8D6F4-62B0-25C0-AE83-8D1F0EFCB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D0F228F-9E34-5E76-10D0-5B40D466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04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6689ED-0F13-7D20-5C0C-0DE0787AC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0C426-37FF-F0EB-D398-435366444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5CFE13A-3388-43EC-38F8-AD3A07E15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D6FDAF7-4E79-FA9F-B55B-B21C5523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AF831DC-C7BE-A168-C001-2EE9EEC71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4CB3A6-16AE-07D5-2FD9-78AE8888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175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EE7241-8CCE-F6C9-451E-39EEBFBF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A36C0BA7-F5FB-3C9C-A637-260155B4AA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6D19F-CCD8-26B9-563A-7D34125E6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D006D9C-CFA6-3DB5-D793-5E766485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55577BA-C817-0C33-872B-521A3962B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CA4D2D-3C72-AFA1-1041-8A3AC712A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3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1BEBC21-8EC6-2AB4-F547-6E17478A2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878FB89-F995-3986-7EAB-4F2B5AEB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41E6AC-11BD-7242-FD67-C512549AFE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D1FE1-C415-45BF-8DF5-7AE3A69D6FD2}" type="datetimeFigureOut">
              <a:rPr lang="pl-PL" smtClean="0"/>
              <a:t>18.05.2023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B9F8B8-2B5A-E79A-D2F7-E5BFF6582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038E00-16C8-003B-86DF-8462CB989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21DA-63D3-4FEA-A96C-69B6190ADD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98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bu2020.eu/pl/pagesnews/53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5827C2EA-34F6-1245-EC8F-664D8842B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0045" y="3429000"/>
            <a:ext cx="10371908" cy="2216888"/>
          </a:xfrm>
        </p:spPr>
        <p:txBody>
          <a:bodyPr>
            <a:normAutofit fontScale="90000"/>
          </a:bodyPr>
          <a:lstStyle/>
          <a:p>
            <a:pPr algn="ctr"/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pl-PL" sz="6000" b="1" dirty="0">
                <a:solidFill>
                  <a:schemeClr val="accent1">
                    <a:lumMod val="75000"/>
                  </a:schemeClr>
                </a:solidFill>
              </a:rPr>
              <a:t>Główne zasady realizacji </a:t>
            </a:r>
            <a:br>
              <a:rPr lang="pl-PL" sz="6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l-PL" sz="6000" b="1" dirty="0">
                <a:solidFill>
                  <a:schemeClr val="accent1">
                    <a:lumMod val="75000"/>
                  </a:schemeClr>
                </a:solidFill>
              </a:rPr>
              <a:t>projektów LIP 	</a:t>
            </a:r>
            <a:br>
              <a:rPr lang="pl-PL" sz="60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pl-PL" b="1" dirty="0">
                <a:solidFill>
                  <a:schemeClr val="accent1">
                    <a:lumMod val="75000"/>
                  </a:schemeClr>
                </a:solidFill>
              </a:rPr>
            </a:b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A8AA50F-AA54-0D5B-D3B1-0D2443CD8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395" y="274913"/>
            <a:ext cx="6716110" cy="1965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7C7BBDAA-DA44-A09F-C17F-CC713D63F025}"/>
              </a:ext>
            </a:extLst>
          </p:cNvPr>
          <p:cNvSpPr txBox="1">
            <a:spLocks/>
          </p:cNvSpPr>
          <p:nvPr/>
        </p:nvSpPr>
        <p:spPr>
          <a:xfrm>
            <a:off x="1568551" y="5539110"/>
            <a:ext cx="9054895" cy="131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SZKOLENIE DLA BENEFICJENTÓW PROJEKTÓW LIP</a:t>
            </a:r>
          </a:p>
          <a:p>
            <a:pPr algn="ctr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Warszawa, 18 maja 2023</a:t>
            </a:r>
            <a:endParaRPr lang="pl-P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5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4276078" y="33596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Płatności – opcja zaliczkowa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361430" y="1491079"/>
            <a:ext cx="10648043" cy="4930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buNone/>
            </a:pPr>
            <a:r>
              <a:rPr lang="pl" sz="3000" b="1" dirty="0">
                <a:solidFill>
                  <a:schemeClr val="accent1">
                    <a:lumMod val="50000"/>
                  </a:schemeClr>
                </a:solidFill>
              </a:rPr>
              <a:t>Warunki wypłaty pierwszej zaliczki:</a:t>
            </a:r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900" b="0" i="0" u="none" baseline="0" dirty="0"/>
              <a:t>P</a:t>
            </a:r>
            <a:r>
              <a:rPr lang="pl" sz="2900" b="0" i="0" u="none" baseline="0" dirty="0"/>
              <a:t>odpisana Umowa Grantowa,</a:t>
            </a:r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900" b="0" i="0" u="none" baseline="0" dirty="0"/>
              <a:t>Złożony przez Partnera Wiodącego wniosek o płatność,</a:t>
            </a:r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900" b="0" i="0" u="none" baseline="0" dirty="0"/>
              <a:t>P</a:t>
            </a:r>
            <a:r>
              <a:rPr lang="pl" sz="2900" b="0" i="0" u="none" baseline="0" dirty="0"/>
              <a:t>odpisana i dostarczona do Wspólnego Sekretariatiu (WS) Umowa Partnerska,</a:t>
            </a:r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" sz="2900" b="0" i="0" u="none" baseline="0" dirty="0"/>
              <a:t>Dostarczone do WS ważne pozwolenie na budowę,</a:t>
            </a:r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" sz="2900" b="0" i="0" u="none" baseline="0" dirty="0"/>
              <a:t>Dostarczona gwarancja finansowa </a:t>
            </a:r>
            <a:r>
              <a:rPr lang="pl" sz="2200" b="0" i="1" u="none" baseline="0" dirty="0"/>
              <a:t>(NGO, zaliczka powyżej 1 mln EUR)</a:t>
            </a:r>
            <a:r>
              <a:rPr lang="pl" sz="2900" b="0" i="0" u="none" baseline="0" dirty="0"/>
              <a:t>.</a:t>
            </a:r>
          </a:p>
          <a:p>
            <a:pPr lvl="0" algn="just">
              <a:lnSpc>
                <a:spcPct val="110000"/>
              </a:lnSpc>
              <a:spcBef>
                <a:spcPts val="1800"/>
              </a:spcBef>
              <a:defRPr/>
            </a:pPr>
            <a:r>
              <a:rPr lang="pl" sz="3000" b="1" dirty="0">
                <a:solidFill>
                  <a:schemeClr val="accent1">
                    <a:lumMod val="50000"/>
                  </a:schemeClr>
                </a:solidFill>
              </a:rPr>
              <a:t>Warunki wypłaty kolejnych zaliczek:</a:t>
            </a:r>
          </a:p>
          <a:p>
            <a:pPr marL="457200" lvl="0" indent="-457200" algn="just" rtl="0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sz="2900" dirty="0"/>
              <a:t>Dostarczenie do WS raportów okresowych wraz z wnioskiem o płatność w celu rozliczenia poniesionych wydatków.</a:t>
            </a: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13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4391487" y="245252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Płatności – opcja zaliczkowa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361430" y="1491079"/>
            <a:ext cx="10648043" cy="4930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buNone/>
            </a:pPr>
            <a:r>
              <a:rPr lang="pl" sz="2900" dirty="0"/>
              <a:t>Wypłata kolejnej zaliczki w pełnej kwocie jest uwarunkowana stopniem wydatkowania otrzymanego do tej pory dofinansowania:</a:t>
            </a:r>
          </a:p>
          <a:p>
            <a:pPr rtl="0">
              <a:spcBef>
                <a:spcPts val="1800"/>
              </a:spcBef>
              <a:buNone/>
            </a:pPr>
            <a:r>
              <a:rPr lang="pl-PL" sz="2900" i="1" dirty="0"/>
              <a:t>c</a:t>
            </a:r>
            <a:r>
              <a:rPr lang="pl" sz="2900" i="1" dirty="0"/>
              <a:t>o najmniej </a:t>
            </a:r>
            <a:r>
              <a:rPr lang="pl" sz="2900" b="1" i="1" dirty="0"/>
              <a:t>70%</a:t>
            </a:r>
            <a:r>
              <a:rPr lang="pl" sz="2900" i="1" dirty="0"/>
              <a:t> wydatkowania = wypłata zaliczki w pełnej wysokości</a:t>
            </a:r>
          </a:p>
          <a:p>
            <a:pPr rtl="0">
              <a:buNone/>
            </a:pPr>
            <a:r>
              <a:rPr lang="pl-PL" sz="2900" i="1" dirty="0"/>
              <a:t>p</a:t>
            </a:r>
            <a:r>
              <a:rPr lang="pl" sz="2900" i="1" dirty="0"/>
              <a:t>oniżej 70% wydatkowania = proporcjonalnie niższa kwota zaliczki*</a:t>
            </a:r>
          </a:p>
          <a:p>
            <a:pPr rtl="0">
              <a:buNone/>
            </a:pPr>
            <a:endParaRPr lang="pl" sz="2900" i="1" dirty="0"/>
          </a:p>
          <a:p>
            <a:pPr algn="just" rtl="0">
              <a:buNone/>
            </a:pPr>
            <a:r>
              <a:rPr lang="pl" sz="3000" b="1" i="1" dirty="0">
                <a:solidFill>
                  <a:schemeClr val="accent1">
                    <a:lumMod val="50000"/>
                  </a:schemeClr>
                </a:solidFill>
              </a:rPr>
              <a:t>Rekomendacja:</a:t>
            </a:r>
          </a:p>
          <a:p>
            <a:pPr algn="just" rtl="0">
              <a:buNone/>
            </a:pPr>
            <a:r>
              <a:rPr lang="pl-PL" sz="2900" dirty="0"/>
              <a:t>Dostarczanie do WS raportów okresowych z wnioskami o płatność </a:t>
            </a:r>
            <a:br>
              <a:rPr lang="pl-PL" sz="2900" dirty="0"/>
            </a:br>
            <a:r>
              <a:rPr lang="pl-PL" sz="2900" dirty="0"/>
              <a:t>po wydatkowaniu 70% zaliczki.</a:t>
            </a:r>
          </a:p>
          <a:p>
            <a:pPr algn="just" rtl="0">
              <a:buNone/>
            </a:pPr>
            <a:r>
              <a:rPr lang="pl-PL" sz="2900" dirty="0"/>
              <a:t> </a:t>
            </a:r>
          </a:p>
          <a:p>
            <a:pPr algn="just" rtl="0">
              <a:buNone/>
            </a:pPr>
            <a:r>
              <a:rPr lang="pl-PL" sz="2900" dirty="0"/>
              <a:t>okres raportowania: max. 6 miesięcy realizacji projektu</a:t>
            </a:r>
          </a:p>
          <a:p>
            <a:pPr algn="just" rtl="0">
              <a:buNone/>
            </a:pPr>
            <a:endParaRPr lang="pl-PL" sz="2900" dirty="0"/>
          </a:p>
          <a:p>
            <a:pPr algn="just" rtl="0">
              <a:buNone/>
            </a:pPr>
            <a:r>
              <a:rPr lang="pl-PL" sz="2900" dirty="0"/>
              <a:t>* </a:t>
            </a:r>
            <a:r>
              <a:rPr lang="pl-PL" sz="2200" i="1" dirty="0"/>
              <a:t>możliwe jest złożenie dodatkowego raportu okresowego, aby otrzymać pozostałą część zaliczki</a:t>
            </a: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434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4391487" y="245252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Płatności – opcja zaliczkowa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361430" y="1491079"/>
            <a:ext cx="10648043" cy="49307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buNone/>
            </a:pPr>
            <a:r>
              <a:rPr lang="pl-PL" sz="2900" dirty="0"/>
              <a:t>Jeśli któryś z partnerów wydatkuje więcej środków, niż otrzymał </a:t>
            </a:r>
            <a:br>
              <a:rPr lang="pl-PL" sz="2900" dirty="0"/>
            </a:br>
            <a:r>
              <a:rPr lang="pl-PL" sz="2900" dirty="0"/>
              <a:t>w ramach zaliczki, to płatność ze strony Instytucji Zarządzającej obejmie:</a:t>
            </a:r>
          </a:p>
          <a:p>
            <a:pPr marL="457200" indent="-457200" algn="just" rtl="0">
              <a:buFontTx/>
              <a:buChar char="-"/>
            </a:pPr>
            <a:r>
              <a:rPr lang="pl-PL" sz="2900" dirty="0"/>
              <a:t>kwotę zaliczki wynikającą z Umowy Grantowej </a:t>
            </a:r>
          </a:p>
          <a:p>
            <a:pPr algn="just" rtl="0"/>
            <a:r>
              <a:rPr lang="pl-PL" sz="2900" dirty="0"/>
              <a:t>oraz</a:t>
            </a:r>
          </a:p>
          <a:p>
            <a:pPr marL="457200" indent="-457200" algn="just" rtl="0">
              <a:buFontTx/>
              <a:buChar char="-"/>
            </a:pPr>
            <a:r>
              <a:rPr lang="pl-PL" sz="2900" dirty="0"/>
              <a:t>dodatkową kwotę dofinansowania, odpowiednią do kwoty wydatkowanej przez partnera ze środków własnych.</a:t>
            </a:r>
          </a:p>
          <a:p>
            <a:pPr algn="just" rtl="0"/>
            <a:endParaRPr lang="pl-PL" sz="2900" dirty="0"/>
          </a:p>
          <a:p>
            <a:pPr algn="just" rtl="0"/>
            <a:r>
              <a:rPr lang="pl-PL" sz="2900" dirty="0"/>
              <a:t>przy czym:</a:t>
            </a:r>
          </a:p>
          <a:p>
            <a:pPr algn="just" rtl="0"/>
            <a:r>
              <a:rPr lang="pl-PL" sz="2900" i="1" dirty="0"/>
              <a:t>całkowita kwota przyznanego dofinansowania wynikająca z Umowy Grantowej nie może ulec zwiększeniu</a:t>
            </a:r>
            <a:r>
              <a:rPr lang="pl-PL" sz="2900" dirty="0"/>
              <a:t>.</a:t>
            </a: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43464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885243" y="877505"/>
            <a:ext cx="8744505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Płatności </a:t>
            </a:r>
            <a:r>
              <a:rPr kumimoji="0" lang="pl-PL" sz="3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– opcja zwrotu </a:t>
            </a:r>
            <a:r>
              <a:rPr lang="pl-PL" altLang="pl-PL" sz="3600" b="1" dirty="0">
                <a:solidFill>
                  <a:schemeClr val="accent1">
                    <a:lumMod val="50000"/>
                  </a:schemeClr>
                </a:solidFill>
              </a:rPr>
              <a:t>kosztów</a:t>
            </a:r>
            <a:endParaRPr lang="pl-PL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414696" y="1944208"/>
            <a:ext cx="10648043" cy="475925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l-PL" sz="3600" b="0" i="0" u="none" baseline="0" dirty="0"/>
              <a:t>Partnerzy realizują projekt ze środków własnych, nie otrzymują zaliczki początkowej.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  <a:defRPr/>
            </a:pPr>
            <a:r>
              <a:rPr lang="pl-PL" sz="3600" b="0" i="0" u="none" baseline="0" dirty="0"/>
              <a:t>Partner Wiodący składa 3 raporty z kolejnych 10 miesięcy realizacji projektu; na ich </a:t>
            </a:r>
            <a:r>
              <a:rPr lang="pl-PL" sz="3600" dirty="0"/>
              <a:t>podstawie następuje rozliczenie i zwrot poniesionych kosztów </a:t>
            </a:r>
            <a:br>
              <a:rPr lang="pl-PL" sz="3600" dirty="0"/>
            </a:br>
            <a:r>
              <a:rPr lang="pl-PL" sz="3600" dirty="0"/>
              <a:t>(w wysokości dofinansowania). Możliwe jest dostarczenie raportu za krótszy okres.</a:t>
            </a:r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sz="3600" dirty="0"/>
              <a:t>Instytucja Zarządzająca dokonuje płatności w euro na konto projektu, założone przez Partnera Wiodącego. Partner Wiodący przekazuje pozostałym Partnerom odpowiednie kwoty na ich część projektu, zgodnie z ustaleniami Umowy Partnerskiej.</a:t>
            </a:r>
            <a:endParaRPr lang="en-GB" altLang="pl-PL" sz="3600" dirty="0"/>
          </a:p>
          <a:p>
            <a:pPr marL="457200" lvl="0" indent="-457200" algn="just" rtl="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pl-PL" sz="2900" b="0" i="0" u="none" baseline="0" dirty="0"/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507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3562907" y="480536"/>
            <a:ext cx="7584490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Raportowanie i kontrola wydatków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54899" y="1772688"/>
            <a:ext cx="11516892" cy="4930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Odbywa się w całości poprzez system informatyczny CST2021.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Każdy z Partnerów (łącznie z Partnerem Wiodącym) przygotowuje raport merytoryczny </a:t>
            </a:r>
            <a:br>
              <a:rPr lang="pl" sz="2800" dirty="0"/>
            </a:br>
            <a:r>
              <a:rPr lang="pl" sz="2800" dirty="0"/>
              <a:t>i finansowy z realizacji swojej części projektu, a następnie składa go do wyznaczonej </a:t>
            </a:r>
            <a:br>
              <a:rPr lang="pl" sz="2800" dirty="0"/>
            </a:br>
            <a:r>
              <a:rPr lang="pl" sz="2800" dirty="0"/>
              <a:t>w Programie jednostki, która przeprowadza kontrolę realizacji projektu na podstawie tego raportu (kontroler).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Jeśli któryś z Partnerów nie ponosił wydatków w okresie objętym raportem, składa </a:t>
            </a:r>
            <a:br>
              <a:rPr lang="pl" sz="2800" dirty="0"/>
            </a:br>
            <a:r>
              <a:rPr lang="pl" sz="2800" dirty="0"/>
              <a:t>do kontrolera jedynie raport merytoryczny.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Partnerzy przekazują swoje zatwierdzone przez kontrolera raporty Partnerowi Wiodącemu.</a:t>
            </a:r>
          </a:p>
          <a:p>
            <a:pPr marL="457200" lvl="0" indent="-457200" algn="just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Partner Wiodący przygotowuje zbiorczy raport z realizacji całego projektu i przekazuje go wraz </a:t>
            </a:r>
            <a:br>
              <a:rPr lang="pl" sz="2800" dirty="0"/>
            </a:br>
            <a:r>
              <a:rPr lang="pl" sz="2800" dirty="0"/>
              <a:t>z wnioskiem o płatność do WS.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Po weryfikacji i zatwierdzeniu raportu, raport i wniosek o płatność są przekazywane przez WS </a:t>
            </a:r>
            <a:br>
              <a:rPr lang="pl" sz="2800" dirty="0"/>
            </a:br>
            <a:r>
              <a:rPr lang="pl" sz="2800" dirty="0"/>
              <a:t>do Instytucji Zarządzającej, która dokonuje płatności na konto projektu.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0838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3361677" y="409514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Zmiany w projekcie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54899" y="1772687"/>
            <a:ext cx="11516892" cy="493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Zgłaszane formalnie do WS przez Partnera Wiodącego.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altLang="pl-PL" sz="2800" dirty="0">
                <a:cs typeface="Arial" charset="0"/>
              </a:rPr>
              <a:t>Rodzaje zmian:</a:t>
            </a:r>
          </a:p>
          <a:p>
            <a:pPr marL="896938" lvl="0" indent="-355600" algn="just" rtl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800" dirty="0">
                <a:cs typeface="Arial" charset="0"/>
              </a:rPr>
              <a:t>z zasady: wprowadzane na mocy addendum, </a:t>
            </a:r>
          </a:p>
          <a:p>
            <a:pPr marL="896938" lvl="0" indent="-355600" algn="just" rtl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800" dirty="0">
                <a:cs typeface="Arial" charset="0"/>
              </a:rPr>
              <a:t>bez addendum – wyłącznie zmiany, które nie wpływają bezpośrednio na treść postanowień Umowy Grantowej,</a:t>
            </a:r>
          </a:p>
          <a:p>
            <a:pPr marL="896938" lvl="0" indent="-355600" algn="just" rtl="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pl-PL" altLang="pl-PL" sz="2800" dirty="0">
                <a:cs typeface="Arial" charset="0"/>
              </a:rPr>
              <a:t>notyfikacja: zmiany adresu siedziby Partnera Wiodącego, zmiany rachunku bankowego i kodu SWIFT lub IBAN Partnera Wiodącego, zmiany nazwy i adresu banku, w którym założono konto projektu.</a:t>
            </a: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887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003394" y="43614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Zamówienia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54899" y="1772688"/>
            <a:ext cx="11516892" cy="493077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rtl="0">
              <a:spcBef>
                <a:spcPct val="80000"/>
              </a:spcBef>
              <a:defRPr/>
            </a:pPr>
            <a:r>
              <a:rPr lang="pl-PL" sz="2800" dirty="0"/>
              <a:t>Zamówienia muszą być udzielane zgodnie z następującymi zasadami: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Zapewnienie przejrzystości, uczciwej konkurencji i dostępu do ogłoszenia;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Zapewnienie równego traktowania, proporcjonalności i niedyskryminacji oferentów;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Zapewnienie gospodarności, efektywności, zasadności wydatkowania środków publicznych, a także innych zasad kwalifikowalności wydatków w Programie;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Unikanie konfliktów interesów w całym postępowaniu o udzielenie zamówienia;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Zamówienia nie mogą być sztucznie dzielone w celu obejścia obowiązujących progów;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Partnerzy z siedzibą w Polsce muszą przestrzegać polskiego prawa zamówień publicznych; prawo to jest zgodne z prawodawstwem unijnym mającym zastosowanie do postępowań o udzielenie zamówienia.</a:t>
            </a: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8590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003394" y="43614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Zamówienia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54899" y="1772687"/>
            <a:ext cx="11516892" cy="4930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Dodatkowo, wszystkich partnerów z siedzibą w Polsce obowiązuje zasada konkurencyjności, która ma gwarantować zachowanie uczciwej konkurencji i równe traktowanie wykonawców przy realizacji projektów dofinansowanych z Funduszy Europejskich. Dotyczy ona zamówień powyżej 50 000 PLN netto i obowiązku publikacji ogłoszenia o zamówieniu w Bazie Konkurencyjności BK2021. (szczegóły: Aneks 6 do Podręcznika dla LIP).</a:t>
            </a:r>
          </a:p>
          <a:p>
            <a:pPr marL="457200" lvl="0" indent="-457200" algn="just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Zamówienia nie mogą być udzielane podmiotom zaangażowanym lub wspierającym bezpośrednio lub pośrednio agresję na Ukrainę.</a:t>
            </a:r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683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917794" y="33596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Pomoc publiczna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172542" y="1544717"/>
            <a:ext cx="11614546" cy="5057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Zgodnie z art. 107 ust.1 Traktatu o funkcjonowaniu Unii Europejskiej jest to: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pPr marL="88900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r>
              <a:rPr lang="pl-PL" sz="3200" dirty="0"/>
              <a:t>Wszelka pomoc przyznawana przez Państwo Członkowskie lub przy użyciu zasobów państwowych, </a:t>
            </a:r>
            <a:br>
              <a:rPr lang="pl-PL" sz="3200" dirty="0"/>
            </a:br>
            <a:r>
              <a:rPr lang="pl-PL" sz="3200" dirty="0"/>
              <a:t>w jakiejkolwiek formie, która zakłóca lub grozi zakłóceniem konkurencji poprzez sprzyjanie niektórym przedsiębiorstwom lub produkcji niektórych towarów, niezgodna z rynkiem wewnętrznym w zakresie, w jakim wpływa na wymianę handlową między Państwami Członkowskimi.</a:t>
            </a:r>
          </a:p>
          <a:p>
            <a:pPr marL="88900"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defRPr/>
            </a:pPr>
            <a:endParaRPr lang="pl-PL" sz="3200" dirty="0"/>
          </a:p>
          <a:p>
            <a:pPr marL="457200" lvl="0" indent="-4572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Aby mówić o pomocy publicznej, Partner Wiodący i/lub Partner(-</a:t>
            </a:r>
            <a:r>
              <a:rPr lang="pl-PL" sz="3200" b="1" i="1" dirty="0" err="1">
                <a:solidFill>
                  <a:schemeClr val="accent1">
                    <a:lumMod val="75000"/>
                  </a:schemeClr>
                </a:solidFill>
              </a:rPr>
              <a:t>zy</a:t>
            </a: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) projektu </a:t>
            </a:r>
            <a:r>
              <a:rPr lang="pl-PL" sz="3200" b="1" i="1" u="sng" dirty="0">
                <a:solidFill>
                  <a:schemeClr val="accent1">
                    <a:lumMod val="75000"/>
                  </a:schemeClr>
                </a:solidFill>
              </a:rPr>
              <a:t>muszą być „przedsiębiorstwem</a:t>
            </a: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” zgodnie z definicją: </a:t>
            </a:r>
          </a:p>
          <a:p>
            <a:pPr marL="88900" lvl="0" algn="just">
              <a:lnSpc>
                <a:spcPct val="120000"/>
              </a:lnSpc>
              <a:spcBef>
                <a:spcPts val="600"/>
              </a:spcBef>
              <a:defRPr/>
            </a:pPr>
            <a:r>
              <a:rPr lang="pl-PL" sz="3200" dirty="0"/>
              <a:t>Przedsiębiorstwo - każdy podmiot prowadzący działalność gospodarczą (oferujący towary </a:t>
            </a:r>
            <a:br>
              <a:rPr lang="pl-PL" sz="3200" dirty="0"/>
            </a:br>
            <a:r>
              <a:rPr lang="pl-PL" sz="3200" dirty="0"/>
              <a:t>i usługi na rynku), niezależnie od formy organizacyjnej i prawnej oraz sposobu w jaki jest finansowany. Przedsiębiorstwem mogą być również podmioty sektora publicznego lub </a:t>
            </a:r>
            <a:r>
              <a:rPr lang="pl-PL" sz="3200" dirty="0" err="1"/>
              <a:t>NGOs</a:t>
            </a:r>
            <a:r>
              <a:rPr lang="pl-PL" sz="3200" dirty="0"/>
              <a:t>, o ile prowadzą działalność gospodarczą. Nie ma znaczenia, czy dany podmiot działa w celu osiągnięcia zysku czy nie.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24817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917794" y="33596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Pomoc publiczna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88727" y="1539456"/>
            <a:ext cx="11614546" cy="531854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Pomoc publiczna występuje tylko w przypadku łącznego spełnienia poniższych przesłanek: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3300" dirty="0"/>
              <a:t>Jest przyznawana przez państwo lub pochodzi ze środków państwowych,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3300" dirty="0"/>
              <a:t>Jest udzielana na warunkach korzystniejszych niż oferowane na rynku,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3300" dirty="0"/>
              <a:t>Ma charakter selektywny (uprzywilejowuje określone przedsiębiorstwa albo sektory gospodarki),</a:t>
            </a:r>
          </a:p>
          <a:p>
            <a:pPr marL="514350" indent="-51435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3300" dirty="0"/>
              <a:t>Grozi zakłóceniem lub zakłóca konkurencję oraz wpływa na wymianę handlową między Państwami Członkowskimi UE. </a:t>
            </a:r>
          </a:p>
          <a:p>
            <a:pPr algn="l"/>
            <a:endParaRPr lang="pl-PL" sz="3300" dirty="0"/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Pomoc de </a:t>
            </a:r>
            <a:r>
              <a:rPr lang="pl-PL" sz="3200" b="1" i="1" dirty="0" err="1">
                <a:solidFill>
                  <a:schemeClr val="accent1">
                    <a:lumMod val="75000"/>
                  </a:schemeClr>
                </a:solidFill>
              </a:rPr>
              <a:t>minimis</a:t>
            </a:r>
            <a:r>
              <a:rPr lang="pl-PL" sz="3200" b="1" i="1" dirty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pl-PL" sz="3300" dirty="0"/>
              <a:t>ze względu na niską kwotę nie narusza wymiany handlowej między państwami członkowskimi oraz nie zakłóca ani nie grozi zakłóceniem konkurencji. Ogólna kwota pomocy de </a:t>
            </a:r>
            <a:r>
              <a:rPr lang="pl-PL" sz="3300" dirty="0" err="1"/>
              <a:t>minimis</a:t>
            </a:r>
            <a:r>
              <a:rPr lang="pl-PL" sz="3300" dirty="0"/>
              <a:t> przyznana danemu podmiotowi nie może przekroczyć 200 000 euro w okresie 3 lat budżetowych. Wartość pomocy dla przedsiębiorców działających w sektorze transportu drogowego nie może przekroczyć </a:t>
            </a:r>
            <a:br>
              <a:rPr lang="pl-PL" sz="3300" dirty="0"/>
            </a:br>
            <a:r>
              <a:rPr lang="pl-PL" sz="3300" dirty="0"/>
              <a:t>100 000 euro w okresie 3 lat budżetowych.</a:t>
            </a:r>
            <a:endParaRPr lang="en-GB" sz="3300" dirty="0"/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676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87F564D-A744-0FCE-4849-0CB0A55983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0688988"/>
              </p:ext>
            </p:extLst>
          </p:nvPr>
        </p:nvGraphicFramePr>
        <p:xfrm>
          <a:off x="2624829" y="1653783"/>
          <a:ext cx="7456715" cy="44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ytuł 1">
            <a:extLst>
              <a:ext uri="{FF2B5EF4-FFF2-40B4-BE49-F238E27FC236}">
                <a16:creationId xmlns:a16="http://schemas.microsoft.com/office/drawing/2014/main" id="{BE16E840-71E1-D3C6-A63E-FD95E2C020C5}"/>
              </a:ext>
            </a:extLst>
          </p:cNvPr>
          <p:cNvSpPr txBox="1">
            <a:spLocks/>
          </p:cNvSpPr>
          <p:nvPr/>
        </p:nvSpPr>
        <p:spPr>
          <a:xfrm>
            <a:off x="6096000" y="365125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Zagadnienia</a:t>
            </a:r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19A3375E-1F1D-6A3A-6EAE-43387462E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138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007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926672" y="33596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Pomoc publiczna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172542" y="1203488"/>
            <a:ext cx="11614546" cy="53185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pl-PL" sz="2000" dirty="0"/>
              <a:t>Pomoc publiczna i pomoc de </a:t>
            </a:r>
            <a:r>
              <a:rPr lang="pl-PL" sz="2000" dirty="0" err="1"/>
              <a:t>minimis</a:t>
            </a:r>
            <a:r>
              <a:rPr lang="pl-PL" sz="2000" dirty="0"/>
              <a:t> może być udzielona </a:t>
            </a:r>
            <a:r>
              <a:rPr lang="pl-PL" sz="2000" b="1" dirty="0"/>
              <a:t>bezpośrednio przez Instytucję Zarządzającą </a:t>
            </a:r>
            <a:r>
              <a:rPr lang="pl-PL" sz="2000" dirty="0"/>
              <a:t>lub </a:t>
            </a:r>
            <a:r>
              <a:rPr lang="pl-PL" sz="2000" b="1" dirty="0"/>
              <a:t>pośrednio przez Partnera projektu ostatecznemu odbiorcy </a:t>
            </a:r>
            <a:r>
              <a:rPr lang="pl-PL" sz="2000" dirty="0"/>
              <a:t>(przedsiębiorcy prowadzącemu działalność gospodarczą zgodnie z definicją pomocy publicznej).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tabLst/>
              <a:defRPr/>
            </a:pPr>
            <a:endParaRPr lang="pl-PL" sz="1100" b="1" dirty="0"/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2000" b="1" dirty="0"/>
              <a:t>Pomoc pośrednia </a:t>
            </a:r>
            <a:r>
              <a:rPr lang="pl-PL" sz="2000" dirty="0"/>
              <a:t>obejmuje np. udział w szkoleniu lub warsztatach realizowanych w ramach projektu. </a:t>
            </a:r>
            <a:br>
              <a:rPr lang="pl-PL" sz="2000" dirty="0"/>
            </a:br>
            <a:r>
              <a:rPr lang="pl-PL" sz="2000" dirty="0"/>
              <a:t>W ramach tych warsztatów korzyść (np. określoną wiedzę, umiejętności lub uprawnienia, licencje - za które musiałby zapłacić w normalnych warunkach rynkowych) otrzymuje nie Partner projektu, ale ostateczny odbiorca w projekcie</a:t>
            </a:r>
            <a:r>
              <a:rPr lang="pl-PL" sz="2000"/>
              <a:t>. </a:t>
            </a:r>
          </a:p>
          <a:p>
            <a:pPr lvl="0" algn="just" defTabSz="4572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defRPr/>
            </a:pPr>
            <a:r>
              <a:rPr lang="pl-PL" sz="1400" i="1"/>
              <a:t>(</a:t>
            </a:r>
            <a:r>
              <a:rPr lang="pl-PL" sz="1400" i="1" dirty="0"/>
              <a:t>dotyczy tylko Partnerów polskich)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/>
              <a:defRPr/>
            </a:pPr>
            <a:endParaRPr lang="pl-PL" sz="2000" dirty="0"/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tabLst/>
              <a:defRPr/>
            </a:pPr>
            <a:r>
              <a:rPr lang="pl-PL" sz="2000" i="1" dirty="0"/>
              <a:t>Materiały dotyczące pomocy publicznej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tabLst/>
              <a:defRPr/>
            </a:pPr>
            <a:r>
              <a:rPr lang="pl-PL" sz="2000" i="1" dirty="0"/>
              <a:t>znajdują się na stronie Programu 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tabLst/>
              <a:defRPr/>
            </a:pPr>
            <a:r>
              <a:rPr lang="pl-PL" sz="2000" i="1" dirty="0"/>
              <a:t>w zakładce PL-UA 2021-27: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/>
              <a:defRPr/>
            </a:pPr>
            <a:r>
              <a:rPr lang="pl-PL" sz="2000" dirty="0"/>
              <a:t> </a:t>
            </a:r>
            <a:r>
              <a:rPr lang="pl-PL" sz="2000" dirty="0">
                <a:hlinkClick r:id="rId2"/>
              </a:rPr>
              <a:t>https://pbu2020.eu/pl/pagesnews/534</a:t>
            </a:r>
            <a:r>
              <a:rPr lang="pl-PL" sz="2000" dirty="0"/>
              <a:t> </a:t>
            </a:r>
            <a:endParaRPr lang="pl" sz="20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09FDEAD-F63D-F6E4-F7E3-139B4D8374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6470" y="3379246"/>
            <a:ext cx="5150618" cy="34050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09079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917794" y="571590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Pomoc publiczna</a:t>
            </a:r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288727" y="1606858"/>
            <a:ext cx="11614546" cy="5096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dirty="0"/>
              <a:t>Występowanie pomocy publicznej w projekcie podlega ocenie Instytucji Programu przed podpisaniem Umowy Grantowej, na podstawie informacji podanej w FAF oraz  dokumentacji złożonej wraz z FAF, w odniesieniu do każdego Partnera.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dirty="0"/>
              <a:t>Obowiązek raportowania pomocy publicznej – regulowany w rozporządzeniu Komisji Europejskiej w sprawie wyłączeń blokowych GBER (nie dotyczy pomocy de </a:t>
            </a:r>
            <a:r>
              <a:rPr lang="pl-PL" dirty="0" err="1"/>
              <a:t>minimis</a:t>
            </a:r>
            <a:r>
              <a:rPr lang="pl-PL" dirty="0"/>
              <a:t>).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dirty="0"/>
              <a:t>Obowiązek przechowywania dokumentacji dotyczącej projektu korzystającego z pomocy publicznej: 10 lat od dnia jej udzielenia.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pl-PL" dirty="0"/>
              <a:t>Kontrola wydatków poniesionych w projekcie obejmuje ich zgodność z regulacjami dotyczącymi pomocy publicznej.</a:t>
            </a:r>
          </a:p>
          <a:p>
            <a:pPr marL="457200" marR="0" lvl="0" indent="-4572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pl-PL" sz="3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pl-PL" sz="3200" dirty="0"/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tabLst/>
              <a:defRPr/>
            </a:pPr>
            <a:endParaRPr lang="en-GB" sz="3300" dirty="0"/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9278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2225336" y="335967"/>
            <a:ext cx="5606142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Trwałość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188818" y="1474316"/>
            <a:ext cx="11516892" cy="522914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" sz="2800" dirty="0"/>
              <a:t>Dotyczy produktów i rezultatów projektu po okresie realizacji projektu.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Wszyscy Partnerzy projektu mają obowiązek zapewnienia trwałości produktów i rezultatów, które osiągnęli w trakcie realizacji swojej części projektu.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Infrastruktura – specjalne wymogi dotyczące własności i trwałości określono w art. 65 rozporządzenia(UE) </a:t>
            </a:r>
            <a:br>
              <a:rPr lang="pl-PL" sz="2800" dirty="0"/>
            </a:br>
            <a:r>
              <a:rPr lang="pl-PL" sz="2800" dirty="0"/>
              <a:t>nr 2021/1060 (rozporządzenie w sprawie wspólnych przepisów): do 5 lat po płatności na rzecz Partnera Wiodącego nie mogą zmienić się: własność infrastruktury, charakter operacji, jej cele lub warunki wdrażania, nie może dojść do naruszenia pierwotnych celów operacji. 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Wyposażenie i urządzenia (w tym narzędzia cyfrowe) przekładające się na produkty projektu powinny być utrzymywane przez okres trwałości liczony jako 5 lat od płatności końcowej na rzecz Partnera Wiodącego.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Obowiązek przestrzegania zapisów FAF dotyczących trwałości produktów i rezultatów projektu.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Obowiązek przechowywania dokumentów potwierdzających trwałość produktów i rezultatów przez okres do 5 lat od dnia 31 grudnia roku, w którym dokonano płatności końcowej na konto Partnera Wiodącego.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Obowiązek poddania się kontroli instytucjom programowym i innym upoważnionym jednostkom.</a:t>
            </a:r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r>
              <a:rPr lang="pl-PL" sz="2800" dirty="0"/>
              <a:t>W przypadku naruszenia wymogu trwałości, Instytucja Zarządzająca odzyska należne kwoty w wysokości proporcjonalnej do okresu, w którym ten wymóg nie był spełniony.</a:t>
            </a:r>
            <a:endParaRPr lang="pl" sz="2800" dirty="0"/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marL="457200" lvl="0" indent="-457200" algn="just" rtl="0">
              <a:spcBef>
                <a:spcPct val="80000"/>
              </a:spcBef>
              <a:buFont typeface="Wingdings" panose="05000000000000000000" pitchFamily="2" charset="2"/>
              <a:buChar char="Ø"/>
              <a:defRPr/>
            </a:pPr>
            <a:endParaRPr lang="pl" sz="2800" dirty="0"/>
          </a:p>
          <a:p>
            <a:pPr lvl="0" algn="just" rtl="0">
              <a:spcBef>
                <a:spcPct val="80000"/>
              </a:spcBef>
              <a:defRPr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30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5649685" y="344488"/>
            <a:ext cx="5998028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/>
            <a:endParaRPr lang="pl-PL" sz="4400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54D7E6C-BEFE-7D6C-B5BA-1117251B4D72}"/>
              </a:ext>
            </a:extLst>
          </p:cNvPr>
          <p:cNvSpPr txBox="1"/>
          <p:nvPr/>
        </p:nvSpPr>
        <p:spPr>
          <a:xfrm>
            <a:off x="6096000" y="3333442"/>
            <a:ext cx="6096000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/>
            <a:r>
              <a:rPr lang="pl-PL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Tel. 		+48 22 378 31 00</a:t>
            </a:r>
          </a:p>
          <a:p>
            <a:pPr marL="457200" indent="-457200"/>
            <a:r>
              <a:rPr lang="pl-PL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E-mail: 	 pbu@pbu2020.eu</a:t>
            </a: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pl-PL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www.pbu2020.eu</a:t>
            </a: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F29E37E6-CC4D-8583-D396-F2105A34F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348014"/>
            <a:ext cx="5676900" cy="818936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58CB5805-0B2D-1760-C955-7B172DED0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8699" y="146620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473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54B656D2-3B6C-6949-7254-D378396CA1EC}"/>
              </a:ext>
            </a:extLst>
          </p:cNvPr>
          <p:cNvSpPr txBox="1"/>
          <p:nvPr/>
        </p:nvSpPr>
        <p:spPr>
          <a:xfrm>
            <a:off x="709266" y="1815140"/>
            <a:ext cx="10959922" cy="3857466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000"/>
              </a:spcAft>
              <a:buFont typeface="Wingdings" panose="05000000000000000000" pitchFamily="2" charset="2"/>
              <a:buChar char="Ø"/>
              <a:defRPr/>
            </a:pPr>
            <a:r>
              <a:rPr lang="pl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Treść umów zawieranych na realizację projektu – </a:t>
            </a:r>
            <a:r>
              <a:rPr lang="pl" sz="2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w </a:t>
            </a:r>
            <a:r>
              <a:rPr lang="pl" sz="24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języku angielskim </a:t>
            </a:r>
            <a:r>
              <a:rPr lang="pl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rPr>
              <a:t>– o</a:t>
            </a:r>
            <a:r>
              <a:rPr lang="pl" sz="2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ficjalnym języku Programu </a:t>
            </a:r>
            <a:r>
              <a:rPr lang="pl" sz="2000" b="0" i="1" u="none" baseline="0" dirty="0">
                <a:solidFill>
                  <a:schemeClr val="tx1"/>
                </a:solidFill>
              </a:rPr>
              <a:t>(akty prawne, </a:t>
            </a:r>
            <a:r>
              <a:rPr lang="pl" sz="2000" b="0" i="1" u="sng" baseline="0" dirty="0">
                <a:solidFill>
                  <a:schemeClr val="tx1"/>
                </a:solidFill>
              </a:rPr>
              <a:t>umowa grantowa z załącznikami</a:t>
            </a:r>
            <a:r>
              <a:rPr lang="pl" sz="2000" b="0" i="1" u="none" baseline="0" dirty="0">
                <a:solidFill>
                  <a:schemeClr val="tx1"/>
                </a:solidFill>
              </a:rPr>
              <a:t>, umowa partnerska, wytyczne, formularze, formalna korespondencja).</a:t>
            </a:r>
          </a:p>
          <a:p>
            <a:pPr marL="342900" lvl="0" indent="-342900">
              <a:lnSpc>
                <a:spcPct val="10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" sz="2400" b="0" i="0" u="none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ea typeface="+mn-ea"/>
                <a:cs typeface="+mn-cs"/>
              </a:rPr>
              <a:t>Umowa Grantowa zawiera najważniejsze zasady dotyczące realizacji projektów, prawa i obowiązki obydwu stron umowy. Podpisuje ją Instytucja Zarządzająca i Partner Wiodący, ale wszyscy partnerzy powinni znać jej zapisy.</a:t>
            </a:r>
          </a:p>
          <a:p>
            <a:pPr marL="342900" lvl="0" indent="-342900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l" sz="2400" kern="1200" dirty="0"/>
              <a:t>Umowa Partner</a:t>
            </a:r>
            <a:r>
              <a:rPr lang="pl" sz="2400" b="0" i="0" u="none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ea typeface="+mn-ea"/>
                <a:cs typeface="+mn-cs"/>
              </a:rPr>
              <a:t>ska </a:t>
            </a:r>
            <a:r>
              <a:rPr lang="pl-PL" sz="2400" b="0" i="0" u="none" kern="1200" baseline="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  <a:ea typeface="+mn-ea"/>
                <a:cs typeface="+mn-cs"/>
              </a:rPr>
              <a:t>reguluje zasady współpracy pomiędzy partnerami projektu, ich prawa i obowiązki. Podpisują ją wszyscy partnerzy realizujący projekt.</a:t>
            </a:r>
            <a:endParaRPr lang="pl" sz="2400" b="0" i="0" u="none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</a:pPr>
            <a:endParaRPr lang="pl" sz="2400" b="0" i="0" u="none" kern="12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endParaRPr>
          </a:p>
          <a:p>
            <a:pPr marL="355600" algn="just" eaLnBrk="1" hangingPunct="1">
              <a:defRPr/>
            </a:pPr>
            <a:endParaRPr lang="pl-PL" altLang="pl-PL" sz="1600" dirty="0">
              <a:cs typeface="Arial" charset="0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DDED05F3-40A4-7FDE-B2D7-8F275DB442E2}"/>
              </a:ext>
            </a:extLst>
          </p:cNvPr>
          <p:cNvSpPr txBox="1">
            <a:spLocks/>
          </p:cNvSpPr>
          <p:nvPr/>
        </p:nvSpPr>
        <p:spPr>
          <a:xfrm>
            <a:off x="3525342" y="435733"/>
            <a:ext cx="8094141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000" b="1" dirty="0">
                <a:solidFill>
                  <a:schemeClr val="accent1">
                    <a:lumMod val="50000"/>
                  </a:schemeClr>
                </a:solidFill>
              </a:rPr>
              <a:t>Umowa Grantowa a Umowa Partnerska</a:t>
            </a:r>
            <a:endParaRPr kumimoji="0" lang="pl-PL" sz="37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A0D1712-2170-9D1A-8385-7503F95567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713" y="5337888"/>
            <a:ext cx="1621677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50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54B656D2-3B6C-6949-7254-D378396CA1EC}"/>
              </a:ext>
            </a:extLst>
          </p:cNvPr>
          <p:cNvSpPr txBox="1"/>
          <p:nvPr/>
        </p:nvSpPr>
        <p:spPr>
          <a:xfrm>
            <a:off x="746974" y="1560616"/>
            <a:ext cx="10959922" cy="4626908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cs typeface="Arial" charset="0"/>
              </a:rPr>
              <a:t>Umowę podpisuje przedstawiciel Ministerstwa Funduszy i Polityki Regionalnej (Instytucji Zarządzającej Programem) i Partner Wiodący.</a:t>
            </a:r>
          </a:p>
          <a:p>
            <a:pPr marL="342900" indent="-342900" algn="just" eaLnBrk="1" hangingPunct="1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cs typeface="Arial" charset="0"/>
              </a:rPr>
              <a:t>Umowa wchodzi w życie z dniem podpisania jej przez drugą ze stron.</a:t>
            </a:r>
          </a:p>
          <a:p>
            <a:pPr marL="342900" indent="-342900" algn="just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OKRES REALIZACJI PROJEKTU </a:t>
            </a:r>
            <a:r>
              <a:rPr lang="pl-PL" altLang="pl-PL" sz="2400" dirty="0">
                <a:cs typeface="Arial" charset="0"/>
              </a:rPr>
              <a:t>– termin rozpoczęcia do wyboru przez Partnera Wiodącego:</a:t>
            </a:r>
          </a:p>
          <a:p>
            <a:pPr marL="812800" indent="-368300" algn="just" eaLnBrk="1" hangingPunct="1">
              <a:buFont typeface="+mj-lt"/>
              <a:buAutoNum type="alphaLcParenR"/>
              <a:defRPr/>
            </a:pPr>
            <a:r>
              <a:rPr lang="pl-PL" altLang="pl-PL" sz="2400" dirty="0">
                <a:cs typeface="Arial" charset="0"/>
              </a:rPr>
              <a:t>dzień po podpisaniu przez drugą ze stron</a:t>
            </a:r>
          </a:p>
          <a:p>
            <a:pPr marL="812800" indent="-368300" algn="just" eaLnBrk="1" hangingPunct="1">
              <a:spcAft>
                <a:spcPts val="1000"/>
              </a:spcAft>
              <a:buFont typeface="+mj-lt"/>
              <a:buAutoNum type="alphaLcParenR"/>
              <a:defRPr/>
            </a:pPr>
            <a:r>
              <a:rPr lang="pl-PL" altLang="pl-PL" sz="2400" dirty="0">
                <a:cs typeface="Arial" charset="0"/>
              </a:rPr>
              <a:t>pierwszy dzień miesiąca następującego po przekazaniu zaliczki</a:t>
            </a:r>
          </a:p>
          <a:p>
            <a:pPr marL="342900" indent="-342900" algn="just" eaLnBrk="1" hangingPunct="1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OKRES REALIZACJI PROJEKTU </a:t>
            </a:r>
            <a:r>
              <a:rPr lang="pl-PL" altLang="pl-PL" sz="2400" dirty="0">
                <a:cs typeface="Arial" charset="0"/>
              </a:rPr>
              <a:t>– do 30 miesięcy </a:t>
            </a:r>
          </a:p>
          <a:p>
            <a:pPr marL="355600" algn="just" eaLnBrk="1" hangingPunct="1">
              <a:defRPr/>
            </a:pPr>
            <a:r>
              <a:rPr lang="pl-PL" altLang="pl-PL" sz="2000" i="1" dirty="0">
                <a:cs typeface="Arial" charset="0"/>
              </a:rPr>
              <a:t>(w szczególnych przypadkach decyzją Komitetu Monitorującego może zostać przedłużony, </a:t>
            </a:r>
          </a:p>
          <a:p>
            <a:pPr marL="355600" algn="just" eaLnBrk="1" hangingPunct="1">
              <a:spcAft>
                <a:spcPts val="1000"/>
              </a:spcAft>
              <a:defRPr/>
            </a:pPr>
            <a:r>
              <a:rPr lang="pl-PL" altLang="pl-PL" sz="2000" i="1" dirty="0">
                <a:cs typeface="Arial" charset="0"/>
              </a:rPr>
              <a:t>ale wszystkie działania w projekcie muszą być zakończone do 31.12.2029)</a:t>
            </a:r>
            <a:r>
              <a:rPr lang="pl-PL" altLang="pl-PL" sz="2000" dirty="0">
                <a:cs typeface="Arial" charset="0"/>
              </a:rPr>
              <a:t> </a:t>
            </a:r>
          </a:p>
          <a:p>
            <a:pPr marL="355600" algn="just" eaLnBrk="1" hangingPunct="1">
              <a:defRPr/>
            </a:pPr>
            <a:endParaRPr lang="pl-PL" altLang="pl-PL" sz="1600" dirty="0">
              <a:cs typeface="Arial" charset="0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DDED05F3-40A4-7FDE-B2D7-8F275DB442E2}"/>
              </a:ext>
            </a:extLst>
          </p:cNvPr>
          <p:cNvSpPr txBox="1">
            <a:spLocks/>
          </p:cNvSpPr>
          <p:nvPr/>
        </p:nvSpPr>
        <p:spPr>
          <a:xfrm>
            <a:off x="3445328" y="322261"/>
            <a:ext cx="8094141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Umowa Grantowa</a:t>
            </a:r>
          </a:p>
        </p:txBody>
      </p:sp>
    </p:spTree>
    <p:extLst>
      <p:ext uri="{BB962C8B-B14F-4D97-AF65-F5344CB8AC3E}">
        <p14:creationId xmlns:p14="http://schemas.microsoft.com/office/powerpoint/2010/main" val="365643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54B656D2-3B6C-6949-7254-D378396CA1EC}"/>
              </a:ext>
            </a:extLst>
          </p:cNvPr>
          <p:cNvSpPr txBox="1"/>
          <p:nvPr/>
        </p:nvSpPr>
        <p:spPr>
          <a:xfrm>
            <a:off x="680061" y="1226327"/>
            <a:ext cx="11181169" cy="578107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355600" indent="-34290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WYSOKOŚĆ GRANTU </a:t>
            </a:r>
            <a:r>
              <a:rPr lang="pl-PL" altLang="pl-PL" sz="2400" dirty="0">
                <a:cs typeface="Arial" charset="0"/>
              </a:rPr>
              <a:t>w projekcie; </a:t>
            </a:r>
          </a:p>
          <a:p>
            <a:pPr marL="355600" indent="-34290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PROCENT DOFINANSOWANIA </a:t>
            </a:r>
            <a:r>
              <a:rPr lang="pl-PL" altLang="pl-PL" sz="2400" dirty="0">
                <a:cs typeface="Arial" charset="0"/>
              </a:rPr>
              <a:t>na poziomie każdego partnera (max. 90% każdy);</a:t>
            </a:r>
          </a:p>
          <a:p>
            <a:pPr marL="355600" indent="-34290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OPCJA FINANSOWANIA</a:t>
            </a:r>
            <a:r>
              <a:rPr lang="pl-PL" altLang="pl-PL" sz="2400" dirty="0">
                <a:cs typeface="Arial" charset="0"/>
              </a:rPr>
              <a:t> – do wyboru przez Partnera Wiodącego dla całego projektu: zaliczki (5) lub zwrot kosztów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charset="0"/>
              </a:rPr>
              <a:t> (po </a:t>
            </a: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częściowej realizacji projektu, bez zaliczki początkowej)</a:t>
            </a:r>
            <a:r>
              <a:rPr kumimoji="0" lang="pl-PL" alt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Arial" charset="0"/>
              </a:rPr>
              <a:t>;</a:t>
            </a:r>
            <a:endParaRPr lang="pl-PL" altLang="pl-PL" sz="2400" dirty="0">
              <a:cs typeface="Arial" charset="0"/>
            </a:endParaRPr>
          </a:p>
          <a:p>
            <a:pPr marL="355600" lvl="1" indent="-34290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RAPORTOWANIE</a:t>
            </a:r>
            <a:r>
              <a:rPr lang="pl-PL" altLang="pl-PL" sz="2400" dirty="0">
                <a:cs typeface="Arial" charset="0"/>
              </a:rPr>
              <a:t> – 4 raporty pośrednie i 1 końcowy w przypadku zaliczkowej opcji finansowej; 3 raporty w przypadku opcji zwrotu kosztów po </a:t>
            </a: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częściowej realizacji projektu</a:t>
            </a:r>
            <a:r>
              <a:rPr lang="pl-PL" altLang="pl-PL" sz="2400" dirty="0">
                <a:cs typeface="Arial" charset="0"/>
              </a:rPr>
              <a:t>;</a:t>
            </a:r>
          </a:p>
          <a:p>
            <a:pPr marL="355600" lvl="1" indent="-342900" algn="just">
              <a:spcAft>
                <a:spcPts val="10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ZMIANY W PROJEKCIE </a:t>
            </a:r>
            <a:r>
              <a:rPr lang="pl-PL" altLang="pl-PL" sz="2400" dirty="0">
                <a:cs typeface="Arial" charset="0"/>
              </a:rPr>
              <a:t>– wprowadzane na mocy addendum / bez addendum / notyfikacje;</a:t>
            </a:r>
            <a:endParaRPr lang="pl-PL" altLang="pl-PL" sz="2400" b="1" dirty="0">
              <a:cs typeface="Arial" charset="0"/>
            </a:endParaRPr>
          </a:p>
          <a:p>
            <a:pPr marL="355600" lvl="1" indent="-342900" algn="just">
              <a:buFont typeface="Arial" panose="020B0604020202020204" pitchFamily="34" charset="0"/>
              <a:buChar char="•"/>
              <a:defRPr/>
            </a:pPr>
            <a:r>
              <a:rPr lang="pl-PL" altLang="pl-PL" sz="2400" b="1" dirty="0">
                <a:cs typeface="Arial" charset="0"/>
              </a:rPr>
              <a:t>ODZYSKIWANIE ŚRODKÓW NIENALEŻNIE WYPŁACONYCH </a:t>
            </a:r>
          </a:p>
          <a:p>
            <a:pPr marL="12700" lvl="1" algn="just">
              <a:defRPr/>
            </a:pPr>
            <a:r>
              <a:rPr lang="pl-PL" altLang="pl-PL" sz="2400" b="1" dirty="0">
                <a:cs typeface="Arial" charset="0"/>
              </a:rPr>
              <a:t>	</a:t>
            </a:r>
            <a:r>
              <a:rPr lang="pl-PL" altLang="pl-PL" sz="2400" dirty="0">
                <a:cs typeface="Arial" charset="0"/>
              </a:rPr>
              <a:t>– nieprawidłowości w wydatkowaniu / nadpłata;</a:t>
            </a:r>
          </a:p>
          <a:p>
            <a:pPr marL="12700" lvl="1" algn="just">
              <a:defRPr/>
            </a:pPr>
            <a:r>
              <a:rPr lang="pl-PL" altLang="pl-PL" sz="2400" dirty="0">
                <a:cs typeface="Arial" charset="0"/>
              </a:rPr>
              <a:t>	– redukcja kolejnej zaliczki / wezwanie Partnera Wiodącego do zwrotu środków</a:t>
            </a:r>
            <a:endParaRPr lang="pl-PL" altLang="pl-PL" sz="1600" dirty="0">
              <a:cs typeface="Arial" charset="0"/>
            </a:endParaRPr>
          </a:p>
          <a:p>
            <a:pPr marL="355600" algn="just" eaLnBrk="1" hangingPunct="1">
              <a:defRPr/>
            </a:pPr>
            <a:endParaRPr lang="pl-PL" altLang="pl-PL" sz="1600" dirty="0">
              <a:cs typeface="Arial" charset="0"/>
            </a:endParaRP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DDED05F3-40A4-7FDE-B2D7-8F275DB442E2}"/>
              </a:ext>
            </a:extLst>
          </p:cNvPr>
          <p:cNvSpPr txBox="1">
            <a:spLocks/>
          </p:cNvSpPr>
          <p:nvPr/>
        </p:nvSpPr>
        <p:spPr>
          <a:xfrm>
            <a:off x="3445328" y="245252"/>
            <a:ext cx="8094141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Umowa Grantowa</a:t>
            </a:r>
          </a:p>
        </p:txBody>
      </p:sp>
    </p:spTree>
    <p:extLst>
      <p:ext uri="{BB962C8B-B14F-4D97-AF65-F5344CB8AC3E}">
        <p14:creationId xmlns:p14="http://schemas.microsoft.com/office/powerpoint/2010/main" val="324719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295DA0D-A74E-339F-0E0C-234A5A9EB46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6014877"/>
              </p:ext>
            </p:extLst>
          </p:nvPr>
        </p:nvGraphicFramePr>
        <p:xfrm>
          <a:off x="419100" y="1665287"/>
          <a:ext cx="4419600" cy="4697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2">
            <a:extLst>
              <a:ext uri="{FF2B5EF4-FFF2-40B4-BE49-F238E27FC236}">
                <a16:creationId xmlns:a16="http://schemas.microsoft.com/office/drawing/2014/main" id="{0F14A649-7B8C-56BC-09B2-823B2CB92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6904" y="1473567"/>
            <a:ext cx="6033215" cy="50988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2400" b="1" dirty="0">
                <a:solidFill>
                  <a:prstClr val="black"/>
                </a:solidFill>
                <a:cs typeface="Arial" charset="0"/>
              </a:rPr>
              <a:t>Zakres: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Obowiązki partnerów, podział zadań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Podejmowanie decyzji 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Język roboczy, komunikacja, poufność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Budżet, płatności, odzyskiwanie środków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Zmiany w projekcie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Koszty kwalifikowalne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Przechowywanie danych i dokumentów</a:t>
            </a:r>
          </a:p>
          <a:p>
            <a:pPr marL="342900" indent="-342900" algn="just" defTabSz="457200" eaLnBrk="1" fontAlgn="base" hangingPunct="1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pl-PL" altLang="pl-PL" sz="2400" dirty="0">
                <a:solidFill>
                  <a:prstClr val="black"/>
                </a:solidFill>
                <a:cs typeface="Arial" charset="0"/>
              </a:rPr>
              <a:t>Informacja i promocja</a:t>
            </a:r>
          </a:p>
          <a:p>
            <a:pPr algn="just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endParaRPr lang="pl-PL" altLang="pl-PL" sz="2000" dirty="0">
              <a:solidFill>
                <a:prstClr val="black"/>
              </a:solidFill>
              <a:cs typeface="Arial" charset="0"/>
            </a:endParaRPr>
          </a:p>
          <a:p>
            <a:pPr algn="just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Obowiązuje wzór umowy partnerskiej opracowany </a:t>
            </a:r>
          </a:p>
          <a:p>
            <a:pPr algn="just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dla Programu, zawierający minimalny zakres regulacji </a:t>
            </a:r>
            <a:endParaRPr lang="en-GB" altLang="pl-PL" sz="1800" i="1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8B8BD0AA-A097-C015-7CE2-594998AB41D1}"/>
              </a:ext>
            </a:extLst>
          </p:cNvPr>
          <p:cNvSpPr txBox="1">
            <a:spLocks/>
          </p:cNvSpPr>
          <p:nvPr/>
        </p:nvSpPr>
        <p:spPr>
          <a:xfrm>
            <a:off x="5100429" y="285601"/>
            <a:ext cx="5258310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Umowa Partnerska</a:t>
            </a:r>
          </a:p>
        </p:txBody>
      </p:sp>
    </p:spTree>
    <p:extLst>
      <p:ext uri="{BB962C8B-B14F-4D97-AF65-F5344CB8AC3E}">
        <p14:creationId xmlns:p14="http://schemas.microsoft.com/office/powerpoint/2010/main" val="78963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4808738" y="245252"/>
            <a:ext cx="5923458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OBOWIĄZKI PARTNERA WIODĄCEGO </a:t>
            </a:r>
            <a:endParaRPr lang="pl-PL" sz="4400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7404DC3-8C6F-2BC0-1A5D-5503A48D3D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9055164"/>
              </p:ext>
            </p:extLst>
          </p:nvPr>
        </p:nvGraphicFramePr>
        <p:xfrm>
          <a:off x="780176" y="1308684"/>
          <a:ext cx="10721130" cy="521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4922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">
            <a:extLst>
              <a:ext uri="{FF2B5EF4-FFF2-40B4-BE49-F238E27FC236}">
                <a16:creationId xmlns:a16="http://schemas.microsoft.com/office/drawing/2014/main" id="{FE96333D-9F92-C171-43F0-89EAEE03DFBE}"/>
              </a:ext>
            </a:extLst>
          </p:cNvPr>
          <p:cNvSpPr txBox="1">
            <a:spLocks/>
          </p:cNvSpPr>
          <p:nvPr/>
        </p:nvSpPr>
        <p:spPr>
          <a:xfrm>
            <a:off x="4826493" y="323077"/>
            <a:ext cx="5844466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/>
            <a:r>
              <a:rPr lang="pl-PL" sz="4400" b="1" dirty="0">
                <a:solidFill>
                  <a:schemeClr val="accent1">
                    <a:lumMod val="50000"/>
                  </a:schemeClr>
                </a:solidFill>
              </a:rPr>
              <a:t>OBOWIĄZKI PARTNERÓW PROJEKTU</a:t>
            </a:r>
            <a:endParaRPr lang="pl-PL" sz="4400" dirty="0"/>
          </a:p>
        </p:txBody>
      </p:sp>
      <p:sp>
        <p:nvSpPr>
          <p:cNvPr id="2" name="Podtytuł 8">
            <a:extLst>
              <a:ext uri="{FF2B5EF4-FFF2-40B4-BE49-F238E27FC236}">
                <a16:creationId xmlns:a16="http://schemas.microsoft.com/office/drawing/2014/main" id="{396CE494-8942-0BA7-F43D-069DBFD92163}"/>
              </a:ext>
            </a:extLst>
          </p:cNvPr>
          <p:cNvSpPr txBox="1">
            <a:spLocks/>
          </p:cNvSpPr>
          <p:nvPr/>
        </p:nvSpPr>
        <p:spPr>
          <a:xfrm>
            <a:off x="379186" y="1909478"/>
            <a:ext cx="10648043" cy="426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pl-PL" altLang="pl-PL" sz="2200" dirty="0">
              <a:solidFill>
                <a:srgbClr val="444546"/>
              </a:solidFill>
            </a:endParaRP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D948709-CC2F-FD88-D4B5-F6975CEFC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2" y="154538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4FCEAAB-A092-516E-90FC-7EB0A09A0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9022440"/>
              </p:ext>
            </p:extLst>
          </p:nvPr>
        </p:nvGraphicFramePr>
        <p:xfrm>
          <a:off x="780176" y="1308684"/>
          <a:ext cx="10721130" cy="5226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930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9B3E8E6-6A54-E8B3-4C94-45BDE9D01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43" y="123893"/>
            <a:ext cx="335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75C24B6-AF10-5CA0-D0C3-37111C3F4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386956"/>
              </p:ext>
            </p:extLst>
          </p:nvPr>
        </p:nvGraphicFramePr>
        <p:xfrm>
          <a:off x="484782" y="1539833"/>
          <a:ext cx="11054687" cy="2394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Grupa 2">
            <a:extLst>
              <a:ext uri="{FF2B5EF4-FFF2-40B4-BE49-F238E27FC236}">
                <a16:creationId xmlns:a16="http://schemas.microsoft.com/office/drawing/2014/main" id="{DB7B7C31-6348-4C4B-5BDC-419C97E0616F}"/>
              </a:ext>
            </a:extLst>
          </p:cNvPr>
          <p:cNvGrpSpPr/>
          <p:nvPr/>
        </p:nvGrpSpPr>
        <p:grpSpPr>
          <a:xfrm>
            <a:off x="568656" y="3782658"/>
            <a:ext cx="9019227" cy="1451281"/>
            <a:chOff x="0" y="0"/>
            <a:chExt cx="4611440" cy="672742"/>
          </a:xfrm>
        </p:grpSpPr>
        <p:sp>
          <p:nvSpPr>
            <p:cNvPr id="4" name="Nawias klamrowy zamykający 3">
              <a:extLst>
                <a:ext uri="{FF2B5EF4-FFF2-40B4-BE49-F238E27FC236}">
                  <a16:creationId xmlns:a16="http://schemas.microsoft.com/office/drawing/2014/main" id="{8B1B1877-C39E-F150-09F5-6D205F6FEE0F}"/>
                </a:ext>
              </a:extLst>
            </p:cNvPr>
            <p:cNvSpPr/>
            <p:nvPr/>
          </p:nvSpPr>
          <p:spPr>
            <a:xfrm rot="5400000">
              <a:off x="2169993" y="-2169993"/>
              <a:ext cx="271454" cy="4611440"/>
            </a:xfrm>
            <a:prstGeom prst="rightBrac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Pole tekstowe 34">
              <a:extLst>
                <a:ext uri="{FF2B5EF4-FFF2-40B4-BE49-F238E27FC236}">
                  <a16:creationId xmlns:a16="http://schemas.microsoft.com/office/drawing/2014/main" id="{44A3EC80-B1FE-33DF-3865-1F0D405807BB}"/>
                </a:ext>
              </a:extLst>
            </p:cNvPr>
            <p:cNvSpPr txBox="1"/>
            <p:nvPr/>
          </p:nvSpPr>
          <p:spPr>
            <a:xfrm>
              <a:off x="1505809" y="387558"/>
              <a:ext cx="1584357" cy="285184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7625" lvl="0" indent="-6350" algn="ctr" defTabSz="914400" eaLnBrk="1" fontAlgn="auto" latinLnBrk="0" hangingPunct="1">
                <a:lnSpc>
                  <a:spcPct val="103000"/>
                </a:lnSpc>
                <a:spcBef>
                  <a:spcPts val="0"/>
                </a:spcBef>
                <a:spcAft>
                  <a:spcPts val="11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</a:rPr>
                <a:t>75% dofinansowania</a:t>
              </a:r>
            </a:p>
          </p:txBody>
        </p:sp>
      </p:grpSp>
      <p:sp>
        <p:nvSpPr>
          <p:cNvPr id="11" name="Tytuł 1">
            <a:extLst>
              <a:ext uri="{FF2B5EF4-FFF2-40B4-BE49-F238E27FC236}">
                <a16:creationId xmlns:a16="http://schemas.microsoft.com/office/drawing/2014/main" id="{10900460-EC77-F4B7-291D-AC8F958947C5}"/>
              </a:ext>
            </a:extLst>
          </p:cNvPr>
          <p:cNvSpPr txBox="1">
            <a:spLocks/>
          </p:cNvSpPr>
          <p:nvPr/>
        </p:nvSpPr>
        <p:spPr>
          <a:xfrm>
            <a:off x="3445328" y="322261"/>
            <a:ext cx="8094141" cy="79964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pl-PL" sz="3600" b="1" dirty="0">
                <a:solidFill>
                  <a:schemeClr val="accent1">
                    <a:lumMod val="50000"/>
                  </a:schemeClr>
                </a:solidFill>
              </a:rPr>
              <a:t>Płatności – opcja zaliczkowa</a:t>
            </a:r>
          </a:p>
        </p:txBody>
      </p:sp>
      <p:sp>
        <p:nvSpPr>
          <p:cNvPr id="14" name="pole tekstowe 2">
            <a:extLst>
              <a:ext uri="{FF2B5EF4-FFF2-40B4-BE49-F238E27FC236}">
                <a16:creationId xmlns:a16="http://schemas.microsoft.com/office/drawing/2014/main" id="{F90A7490-AE06-7281-E6F8-70E496FA7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394" y="5568633"/>
            <a:ext cx="1092841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Instytucja Zarządzająca dokonuje płatności w euro na rzecz projektu na konto projektu,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założone przez Partnera Wiodącego.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Partner Wiodący przekazuje pozostałym Partnerom odpowiednie kwoty na ich część projektu,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pl-PL" altLang="pl-PL" sz="1800" i="1" dirty="0">
                <a:solidFill>
                  <a:prstClr val="black"/>
                </a:solidFill>
                <a:cs typeface="Arial" charset="0"/>
              </a:rPr>
              <a:t>zgodnie z ustaleniami Umowy Partnerskiej.</a:t>
            </a:r>
            <a:endParaRPr lang="en-GB" altLang="pl-PL" sz="1800" i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06575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</TotalTime>
  <Words>2044</Words>
  <Application>Microsoft Office PowerPoint</Application>
  <PresentationFormat>Panoramiczny</PresentationFormat>
  <Paragraphs>198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Open Sans</vt:lpstr>
      <vt:lpstr>Wingdings</vt:lpstr>
      <vt:lpstr>Motyw pakietu Office</vt:lpstr>
      <vt:lpstr>        Główne zasady realizacji  projektów LIP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Stanisław Bielański</dc:creator>
  <cp:lastModifiedBy>Monika Waskiewicz</cp:lastModifiedBy>
  <cp:revision>23</cp:revision>
  <cp:lastPrinted>2023-05-17T08:39:04Z</cp:lastPrinted>
  <dcterms:created xsi:type="dcterms:W3CDTF">2022-10-05T09:39:51Z</dcterms:created>
  <dcterms:modified xsi:type="dcterms:W3CDTF">2023-05-18T07:17:49Z</dcterms:modified>
</cp:coreProperties>
</file>